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48"/>
  </p:notesMasterIdLst>
  <p:sldIdLst>
    <p:sldId id="256" r:id="rId2"/>
    <p:sldId id="257" r:id="rId3"/>
    <p:sldId id="285" r:id="rId4"/>
    <p:sldId id="263" r:id="rId5"/>
    <p:sldId id="286" r:id="rId6"/>
    <p:sldId id="310" r:id="rId7"/>
    <p:sldId id="311" r:id="rId8"/>
    <p:sldId id="267" r:id="rId9"/>
    <p:sldId id="273" r:id="rId10"/>
    <p:sldId id="288" r:id="rId11"/>
    <p:sldId id="289" r:id="rId12"/>
    <p:sldId id="290" r:id="rId13"/>
    <p:sldId id="283" r:id="rId14"/>
    <p:sldId id="291" r:id="rId15"/>
    <p:sldId id="292" r:id="rId16"/>
    <p:sldId id="293" r:id="rId17"/>
    <p:sldId id="258" r:id="rId18"/>
    <p:sldId id="294" r:id="rId19"/>
    <p:sldId id="312" r:id="rId20"/>
    <p:sldId id="295" r:id="rId21"/>
    <p:sldId id="296" r:id="rId22"/>
    <p:sldId id="313" r:id="rId23"/>
    <p:sldId id="297" r:id="rId24"/>
    <p:sldId id="298" r:id="rId25"/>
    <p:sldId id="299" r:id="rId26"/>
    <p:sldId id="300" r:id="rId27"/>
    <p:sldId id="287" r:id="rId28"/>
    <p:sldId id="314" r:id="rId29"/>
    <p:sldId id="301" r:id="rId30"/>
    <p:sldId id="302" r:id="rId31"/>
    <p:sldId id="303" r:id="rId32"/>
    <p:sldId id="304" r:id="rId33"/>
    <p:sldId id="305" r:id="rId34"/>
    <p:sldId id="259" r:id="rId35"/>
    <p:sldId id="306" r:id="rId36"/>
    <p:sldId id="315" r:id="rId37"/>
    <p:sldId id="316" r:id="rId38"/>
    <p:sldId id="319" r:id="rId39"/>
    <p:sldId id="266" r:id="rId40"/>
    <p:sldId id="320" r:id="rId41"/>
    <p:sldId id="317" r:id="rId42"/>
    <p:sldId id="321" r:id="rId43"/>
    <p:sldId id="307" r:id="rId44"/>
    <p:sldId id="308" r:id="rId45"/>
    <p:sldId id="309" r:id="rId46"/>
    <p:sldId id="278" r:id="rId47"/>
  </p:sldIdLst>
  <p:sldSz cx="9144000" cy="5143500" type="screen16x9"/>
  <p:notesSz cx="6858000" cy="9144000"/>
  <p:embeddedFontLst>
    <p:embeddedFont>
      <p:font typeface="Anek Tamil" panose="020B0604020202020204" charset="0"/>
      <p:regular r:id="rId49"/>
      <p:bold r:id="rId50"/>
    </p:embeddedFont>
    <p:embeddedFont>
      <p:font typeface="Patua One" panose="020B0604020202020204" charset="0"/>
      <p:regular r:id="rId51"/>
    </p:embeddedFont>
    <p:embeddedFont>
      <p:font typeface="Sancreek" panose="020B0604020202020204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871069-9800-4AD5-B610-98AFB2B3DE03}">
  <a:tblStyle styleId="{51871069-9800-4AD5-B610-98AFB2B3DE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7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656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131fd6ddb97_3_1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131fd6ddb97_3_1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g133fd19e07c_3_1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7" name="Google Shape;3167;g133fd19e07c_3_1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633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g133fd19e07c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2" name="Google Shape;2342;g133fd19e07c_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342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133fd19e07c_3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133fd19e07c_3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67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13300404aff_0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13300404aff_0_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13300404aff_0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13300404aff_0_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355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13300404aff_0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13300404aff_0_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992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13300404aff_0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13300404aff_0_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424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31fd6ddb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131fd6ddb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31fd6ddb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131fd6ddb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648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31fd6ddb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131fd6ddb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90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133fd19e07c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133fd19e07c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31fd6ddb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131fd6ddb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243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31fd6ddb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131fd6ddb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472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31fd6ddb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131fd6ddb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32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31fd6ddb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131fd6ddb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029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31fd6ddb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131fd6ddb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320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31fd6ddb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131fd6ddb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562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31fd6ddb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131fd6ddb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9389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133fd19e07c_3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133fd19e07c_3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234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133fd19e07c_3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133fd19e07c_3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999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133fd19e07c_3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133fd19e07c_3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64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133fd19e07c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133fd19e07c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48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133fd19e07c_3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133fd19e07c_3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144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133fd19e07c_3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133fd19e07c_3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5587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133fd19e07c_3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133fd19e07c_3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126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133fd19e07c_3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133fd19e07c_3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3872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133fd19e07c_3_1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133fd19e07c_3_1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133fd19e07c_3_1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133fd19e07c_3_1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7348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133fd19e07c_3_1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133fd19e07c_3_1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6441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133fd19e07c_3_1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133fd19e07c_3_1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6981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133fd19e07c_3_1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133fd19e07c_3_1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8605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33fd19e07c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33fd19e07c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g133fd19e07c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2" name="Google Shape;2342;g133fd19e07c_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33fd19e07c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33fd19e07c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1698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33fd19e07c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33fd19e07c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508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33fd19e07c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33fd19e07c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5029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133fd19e07c_3_1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133fd19e07c_3_1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8191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133fd19e07c_3_1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133fd19e07c_3_1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0811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133fd19e07c_3_1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133fd19e07c_3_1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3624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g133fd19e07c_3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7" name="Google Shape;3597;g133fd19e07c_3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g133fd19e07c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2" name="Google Shape;2342;g133fd19e07c_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9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133fd19e07c_3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133fd19e07c_3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90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g133fd19e07c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2" name="Google Shape;2342;g133fd19e07c_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176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133fd19e07c_3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133fd19e07c_3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g133fd19e07c_3_1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7" name="Google Shape;3167;g133fd19e07c_3_1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1050" y="685800"/>
            <a:ext cx="4143900" cy="252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1050" y="3212075"/>
            <a:ext cx="4143900" cy="3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405623" y="359716"/>
            <a:ext cx="397882" cy="214907"/>
          </a:xfrm>
          <a:custGeom>
            <a:avLst/>
            <a:gdLst/>
            <a:ahLst/>
            <a:cxnLst/>
            <a:rect l="l" t="t" r="r" b="b"/>
            <a:pathLst>
              <a:path w="7546" h="4076" extrusionOk="0">
                <a:moveTo>
                  <a:pt x="3496" y="0"/>
                </a:moveTo>
                <a:cubicBezTo>
                  <a:pt x="3408" y="0"/>
                  <a:pt x="3319" y="10"/>
                  <a:pt x="3235" y="29"/>
                </a:cubicBezTo>
                <a:cubicBezTo>
                  <a:pt x="2527" y="184"/>
                  <a:pt x="2049" y="845"/>
                  <a:pt x="2124" y="1564"/>
                </a:cubicBezTo>
                <a:cubicBezTo>
                  <a:pt x="2052" y="1544"/>
                  <a:pt x="1980" y="1534"/>
                  <a:pt x="1910" y="1534"/>
                </a:cubicBezTo>
                <a:cubicBezTo>
                  <a:pt x="1518" y="1534"/>
                  <a:pt x="1170" y="1835"/>
                  <a:pt x="1138" y="2248"/>
                </a:cubicBezTo>
                <a:cubicBezTo>
                  <a:pt x="1090" y="2229"/>
                  <a:pt x="1040" y="2218"/>
                  <a:pt x="986" y="2218"/>
                </a:cubicBezTo>
                <a:cubicBezTo>
                  <a:pt x="977" y="2218"/>
                  <a:pt x="968" y="2218"/>
                  <a:pt x="958" y="2218"/>
                </a:cubicBezTo>
                <a:cubicBezTo>
                  <a:pt x="742" y="2218"/>
                  <a:pt x="522" y="2277"/>
                  <a:pt x="347" y="2405"/>
                </a:cubicBezTo>
                <a:cubicBezTo>
                  <a:pt x="163" y="2538"/>
                  <a:pt x="35" y="2748"/>
                  <a:pt x="20" y="2975"/>
                </a:cubicBezTo>
                <a:cubicBezTo>
                  <a:pt x="1" y="3289"/>
                  <a:pt x="226" y="3600"/>
                  <a:pt x="531" y="3680"/>
                </a:cubicBezTo>
                <a:cubicBezTo>
                  <a:pt x="1668" y="3977"/>
                  <a:pt x="2839" y="4075"/>
                  <a:pt x="4015" y="4075"/>
                </a:cubicBezTo>
                <a:cubicBezTo>
                  <a:pt x="4713" y="4075"/>
                  <a:pt x="5413" y="4041"/>
                  <a:pt x="6110" y="3993"/>
                </a:cubicBezTo>
                <a:cubicBezTo>
                  <a:pt x="6568" y="3961"/>
                  <a:pt x="7065" y="3900"/>
                  <a:pt x="7401" y="3584"/>
                </a:cubicBezTo>
                <a:cubicBezTo>
                  <a:pt x="7495" y="3489"/>
                  <a:pt x="7545" y="3357"/>
                  <a:pt x="7536" y="3223"/>
                </a:cubicBezTo>
                <a:cubicBezTo>
                  <a:pt x="7522" y="3071"/>
                  <a:pt x="7422" y="2938"/>
                  <a:pt x="7292" y="2857"/>
                </a:cubicBezTo>
                <a:cubicBezTo>
                  <a:pt x="7161" y="2779"/>
                  <a:pt x="6976" y="2761"/>
                  <a:pt x="6824" y="2755"/>
                </a:cubicBezTo>
                <a:cubicBezTo>
                  <a:pt x="6885" y="2507"/>
                  <a:pt x="6777" y="2236"/>
                  <a:pt x="6588" y="2064"/>
                </a:cubicBezTo>
                <a:cubicBezTo>
                  <a:pt x="6399" y="1893"/>
                  <a:pt x="6138" y="1816"/>
                  <a:pt x="5883" y="1816"/>
                </a:cubicBezTo>
                <a:cubicBezTo>
                  <a:pt x="5879" y="1816"/>
                  <a:pt x="5874" y="1816"/>
                  <a:pt x="5870" y="1816"/>
                </a:cubicBezTo>
                <a:cubicBezTo>
                  <a:pt x="5630" y="1816"/>
                  <a:pt x="5393" y="1866"/>
                  <a:pt x="5174" y="1963"/>
                </a:cubicBezTo>
                <a:cubicBezTo>
                  <a:pt x="5222" y="1757"/>
                  <a:pt x="5179" y="1525"/>
                  <a:pt x="5036" y="1368"/>
                </a:cubicBezTo>
                <a:cubicBezTo>
                  <a:pt x="4934" y="1255"/>
                  <a:pt x="4782" y="1182"/>
                  <a:pt x="4633" y="1182"/>
                </a:cubicBezTo>
                <a:cubicBezTo>
                  <a:pt x="4582" y="1182"/>
                  <a:pt x="4530" y="1191"/>
                  <a:pt x="4482" y="1210"/>
                </a:cubicBezTo>
                <a:lnTo>
                  <a:pt x="4482" y="1210"/>
                </a:lnTo>
                <a:cubicBezTo>
                  <a:pt x="4481" y="1198"/>
                  <a:pt x="4477" y="1185"/>
                  <a:pt x="4477" y="1173"/>
                </a:cubicBezTo>
                <a:cubicBezTo>
                  <a:pt x="4470" y="877"/>
                  <a:pt x="4436" y="563"/>
                  <a:pt x="4254" y="330"/>
                </a:cubicBezTo>
                <a:cubicBezTo>
                  <a:pt x="4077" y="104"/>
                  <a:pt x="3786" y="0"/>
                  <a:pt x="34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315529" y="185169"/>
            <a:ext cx="8836532" cy="2730414"/>
            <a:chOff x="-268017" y="338769"/>
            <a:chExt cx="8836532" cy="2730414"/>
          </a:xfrm>
        </p:grpSpPr>
        <p:sp>
          <p:nvSpPr>
            <p:cNvPr id="13" name="Google Shape;13;p2"/>
            <p:cNvSpPr/>
            <p:nvPr/>
          </p:nvSpPr>
          <p:spPr>
            <a:xfrm>
              <a:off x="-268017" y="1654176"/>
              <a:ext cx="651956" cy="352156"/>
            </a:xfrm>
            <a:custGeom>
              <a:avLst/>
              <a:gdLst/>
              <a:ahLst/>
              <a:cxnLst/>
              <a:rect l="l" t="t" r="r" b="b"/>
              <a:pathLst>
                <a:path w="7546" h="4076" extrusionOk="0">
                  <a:moveTo>
                    <a:pt x="3496" y="0"/>
                  </a:moveTo>
                  <a:cubicBezTo>
                    <a:pt x="3408" y="0"/>
                    <a:pt x="3319" y="10"/>
                    <a:pt x="3235" y="29"/>
                  </a:cubicBezTo>
                  <a:cubicBezTo>
                    <a:pt x="2527" y="184"/>
                    <a:pt x="2049" y="845"/>
                    <a:pt x="2124" y="1564"/>
                  </a:cubicBezTo>
                  <a:cubicBezTo>
                    <a:pt x="2052" y="1544"/>
                    <a:pt x="1980" y="1534"/>
                    <a:pt x="1910" y="1534"/>
                  </a:cubicBezTo>
                  <a:cubicBezTo>
                    <a:pt x="1518" y="1534"/>
                    <a:pt x="1170" y="1835"/>
                    <a:pt x="1138" y="2248"/>
                  </a:cubicBezTo>
                  <a:cubicBezTo>
                    <a:pt x="1090" y="2229"/>
                    <a:pt x="1040" y="2218"/>
                    <a:pt x="986" y="2218"/>
                  </a:cubicBezTo>
                  <a:cubicBezTo>
                    <a:pt x="977" y="2218"/>
                    <a:pt x="968" y="2218"/>
                    <a:pt x="958" y="2218"/>
                  </a:cubicBezTo>
                  <a:cubicBezTo>
                    <a:pt x="742" y="2218"/>
                    <a:pt x="522" y="2277"/>
                    <a:pt x="347" y="2405"/>
                  </a:cubicBezTo>
                  <a:cubicBezTo>
                    <a:pt x="163" y="2538"/>
                    <a:pt x="35" y="2748"/>
                    <a:pt x="20" y="2975"/>
                  </a:cubicBezTo>
                  <a:cubicBezTo>
                    <a:pt x="1" y="3289"/>
                    <a:pt x="226" y="3600"/>
                    <a:pt x="531" y="3680"/>
                  </a:cubicBezTo>
                  <a:cubicBezTo>
                    <a:pt x="1668" y="3977"/>
                    <a:pt x="2839" y="4075"/>
                    <a:pt x="4015" y="4075"/>
                  </a:cubicBezTo>
                  <a:cubicBezTo>
                    <a:pt x="4713" y="4075"/>
                    <a:pt x="5413" y="4041"/>
                    <a:pt x="6110" y="3993"/>
                  </a:cubicBezTo>
                  <a:cubicBezTo>
                    <a:pt x="6568" y="3961"/>
                    <a:pt x="7065" y="3900"/>
                    <a:pt x="7401" y="3584"/>
                  </a:cubicBezTo>
                  <a:cubicBezTo>
                    <a:pt x="7495" y="3489"/>
                    <a:pt x="7545" y="3357"/>
                    <a:pt x="7536" y="3223"/>
                  </a:cubicBezTo>
                  <a:cubicBezTo>
                    <a:pt x="7522" y="3071"/>
                    <a:pt x="7422" y="2938"/>
                    <a:pt x="7292" y="2857"/>
                  </a:cubicBezTo>
                  <a:cubicBezTo>
                    <a:pt x="7161" y="2779"/>
                    <a:pt x="6976" y="2761"/>
                    <a:pt x="6824" y="2755"/>
                  </a:cubicBezTo>
                  <a:cubicBezTo>
                    <a:pt x="6885" y="2507"/>
                    <a:pt x="6777" y="2236"/>
                    <a:pt x="6588" y="2064"/>
                  </a:cubicBezTo>
                  <a:cubicBezTo>
                    <a:pt x="6399" y="1893"/>
                    <a:pt x="6138" y="1816"/>
                    <a:pt x="5883" y="1816"/>
                  </a:cubicBezTo>
                  <a:cubicBezTo>
                    <a:pt x="5879" y="1816"/>
                    <a:pt x="5874" y="1816"/>
                    <a:pt x="5870" y="1816"/>
                  </a:cubicBezTo>
                  <a:cubicBezTo>
                    <a:pt x="5630" y="1816"/>
                    <a:pt x="5393" y="1866"/>
                    <a:pt x="5174" y="1963"/>
                  </a:cubicBezTo>
                  <a:cubicBezTo>
                    <a:pt x="5222" y="1757"/>
                    <a:pt x="5179" y="1525"/>
                    <a:pt x="5036" y="1368"/>
                  </a:cubicBezTo>
                  <a:cubicBezTo>
                    <a:pt x="4934" y="1255"/>
                    <a:pt x="4782" y="1182"/>
                    <a:pt x="4633" y="1182"/>
                  </a:cubicBezTo>
                  <a:cubicBezTo>
                    <a:pt x="4582" y="1182"/>
                    <a:pt x="4530" y="1191"/>
                    <a:pt x="4482" y="1210"/>
                  </a:cubicBezTo>
                  <a:lnTo>
                    <a:pt x="4482" y="1210"/>
                  </a:lnTo>
                  <a:cubicBezTo>
                    <a:pt x="4481" y="1198"/>
                    <a:pt x="4477" y="1185"/>
                    <a:pt x="4477" y="1173"/>
                  </a:cubicBezTo>
                  <a:cubicBezTo>
                    <a:pt x="4470" y="877"/>
                    <a:pt x="4436" y="563"/>
                    <a:pt x="4254" y="330"/>
                  </a:cubicBezTo>
                  <a:cubicBezTo>
                    <a:pt x="4077" y="104"/>
                    <a:pt x="3786" y="0"/>
                    <a:pt x="34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95768" y="1748936"/>
              <a:ext cx="72747" cy="62206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3" y="130"/>
                  </a:moveTo>
                  <a:lnTo>
                    <a:pt x="483" y="132"/>
                  </a:lnTo>
                  <a:cubicBezTo>
                    <a:pt x="608" y="132"/>
                    <a:pt x="711" y="234"/>
                    <a:pt x="711" y="361"/>
                  </a:cubicBezTo>
                  <a:cubicBezTo>
                    <a:pt x="711" y="499"/>
                    <a:pt x="598" y="591"/>
                    <a:pt x="480" y="591"/>
                  </a:cubicBezTo>
                  <a:cubicBezTo>
                    <a:pt x="424" y="591"/>
                    <a:pt x="367" y="570"/>
                    <a:pt x="320" y="523"/>
                  </a:cubicBezTo>
                  <a:cubicBezTo>
                    <a:pt x="176" y="379"/>
                    <a:pt x="277" y="130"/>
                    <a:pt x="483" y="130"/>
                  </a:cubicBezTo>
                  <a:close/>
                  <a:moveTo>
                    <a:pt x="479" y="0"/>
                  </a:moveTo>
                  <a:cubicBezTo>
                    <a:pt x="391" y="0"/>
                    <a:pt x="301" y="33"/>
                    <a:pt x="227" y="105"/>
                  </a:cubicBezTo>
                  <a:cubicBezTo>
                    <a:pt x="1" y="332"/>
                    <a:pt x="161" y="720"/>
                    <a:pt x="483" y="720"/>
                  </a:cubicBezTo>
                  <a:cubicBezTo>
                    <a:pt x="681" y="720"/>
                    <a:pt x="842" y="559"/>
                    <a:pt x="842" y="361"/>
                  </a:cubicBezTo>
                  <a:cubicBezTo>
                    <a:pt x="842" y="143"/>
                    <a:pt x="664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63099" y="2156441"/>
              <a:ext cx="72574" cy="62293"/>
            </a:xfrm>
            <a:custGeom>
              <a:avLst/>
              <a:gdLst/>
              <a:ahLst/>
              <a:cxnLst/>
              <a:rect l="l" t="t" r="r" b="b"/>
              <a:pathLst>
                <a:path w="840" h="721" extrusionOk="0">
                  <a:moveTo>
                    <a:pt x="481" y="131"/>
                  </a:moveTo>
                  <a:cubicBezTo>
                    <a:pt x="606" y="131"/>
                    <a:pt x="709" y="234"/>
                    <a:pt x="709" y="361"/>
                  </a:cubicBezTo>
                  <a:cubicBezTo>
                    <a:pt x="709" y="499"/>
                    <a:pt x="597" y="590"/>
                    <a:pt x="479" y="590"/>
                  </a:cubicBezTo>
                  <a:cubicBezTo>
                    <a:pt x="423" y="590"/>
                    <a:pt x="365" y="569"/>
                    <a:pt x="318" y="522"/>
                  </a:cubicBezTo>
                  <a:cubicBezTo>
                    <a:pt x="174" y="377"/>
                    <a:pt x="275" y="131"/>
                    <a:pt x="481" y="131"/>
                  </a:cubicBezTo>
                  <a:close/>
                  <a:moveTo>
                    <a:pt x="477" y="0"/>
                  </a:moveTo>
                  <a:cubicBezTo>
                    <a:pt x="389" y="0"/>
                    <a:pt x="299" y="33"/>
                    <a:pt x="225" y="106"/>
                  </a:cubicBezTo>
                  <a:cubicBezTo>
                    <a:pt x="0" y="333"/>
                    <a:pt x="159" y="720"/>
                    <a:pt x="481" y="720"/>
                  </a:cubicBezTo>
                  <a:cubicBezTo>
                    <a:pt x="679" y="718"/>
                    <a:pt x="838" y="559"/>
                    <a:pt x="840" y="359"/>
                  </a:cubicBezTo>
                  <a:cubicBezTo>
                    <a:pt x="840" y="143"/>
                    <a:pt x="662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2810" y="3007063"/>
              <a:ext cx="72574" cy="62120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480" y="131"/>
                  </a:moveTo>
                  <a:cubicBezTo>
                    <a:pt x="605" y="131"/>
                    <a:pt x="709" y="233"/>
                    <a:pt x="709" y="360"/>
                  </a:cubicBezTo>
                  <a:cubicBezTo>
                    <a:pt x="709" y="498"/>
                    <a:pt x="596" y="589"/>
                    <a:pt x="478" y="589"/>
                  </a:cubicBezTo>
                  <a:cubicBezTo>
                    <a:pt x="422" y="589"/>
                    <a:pt x="364" y="568"/>
                    <a:pt x="318" y="522"/>
                  </a:cubicBezTo>
                  <a:cubicBezTo>
                    <a:pt x="173" y="378"/>
                    <a:pt x="275" y="131"/>
                    <a:pt x="480" y="131"/>
                  </a:cubicBezTo>
                  <a:close/>
                  <a:moveTo>
                    <a:pt x="478" y="0"/>
                  </a:moveTo>
                  <a:cubicBezTo>
                    <a:pt x="389" y="0"/>
                    <a:pt x="300" y="33"/>
                    <a:pt x="227" y="106"/>
                  </a:cubicBezTo>
                  <a:cubicBezTo>
                    <a:pt x="0" y="331"/>
                    <a:pt x="159" y="719"/>
                    <a:pt x="480" y="719"/>
                  </a:cubicBezTo>
                  <a:cubicBezTo>
                    <a:pt x="679" y="719"/>
                    <a:pt x="839" y="558"/>
                    <a:pt x="839" y="360"/>
                  </a:cubicBezTo>
                  <a:cubicBezTo>
                    <a:pt x="839" y="144"/>
                    <a:pt x="662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92437" y="338769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4" y="1"/>
                  </a:moveTo>
                  <a:cubicBezTo>
                    <a:pt x="131" y="1"/>
                    <a:pt x="1" y="317"/>
                    <a:pt x="185" y="503"/>
                  </a:cubicBezTo>
                  <a:cubicBezTo>
                    <a:pt x="245" y="563"/>
                    <a:pt x="319" y="589"/>
                    <a:pt x="391" y="589"/>
                  </a:cubicBezTo>
                  <a:cubicBezTo>
                    <a:pt x="543" y="589"/>
                    <a:pt x="688" y="472"/>
                    <a:pt x="688" y="295"/>
                  </a:cubicBezTo>
                  <a:cubicBezTo>
                    <a:pt x="688" y="133"/>
                    <a:pt x="556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04025" y="809987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4" y="1"/>
                  </a:moveTo>
                  <a:cubicBezTo>
                    <a:pt x="133" y="1"/>
                    <a:pt x="1" y="317"/>
                    <a:pt x="187" y="503"/>
                  </a:cubicBezTo>
                  <a:cubicBezTo>
                    <a:pt x="247" y="563"/>
                    <a:pt x="320" y="589"/>
                    <a:pt x="392" y="589"/>
                  </a:cubicBezTo>
                  <a:cubicBezTo>
                    <a:pt x="543" y="589"/>
                    <a:pt x="688" y="471"/>
                    <a:pt x="688" y="294"/>
                  </a:cubicBezTo>
                  <a:cubicBezTo>
                    <a:pt x="688" y="131"/>
                    <a:pt x="556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88247" y="471828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3" y="1"/>
                  </a:moveTo>
                  <a:cubicBezTo>
                    <a:pt x="131" y="1"/>
                    <a:pt x="1" y="317"/>
                    <a:pt x="186" y="502"/>
                  </a:cubicBezTo>
                  <a:cubicBezTo>
                    <a:pt x="246" y="562"/>
                    <a:pt x="319" y="589"/>
                    <a:pt x="391" y="589"/>
                  </a:cubicBezTo>
                  <a:cubicBezTo>
                    <a:pt x="542" y="589"/>
                    <a:pt x="688" y="471"/>
                    <a:pt x="688" y="293"/>
                  </a:cubicBezTo>
                  <a:cubicBezTo>
                    <a:pt x="688" y="131"/>
                    <a:pt x="556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98747" y="2502032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6" y="0"/>
                  </a:moveTo>
                  <a:cubicBezTo>
                    <a:pt x="133" y="0"/>
                    <a:pt x="1" y="318"/>
                    <a:pt x="187" y="502"/>
                  </a:cubicBezTo>
                  <a:cubicBezTo>
                    <a:pt x="247" y="562"/>
                    <a:pt x="321" y="589"/>
                    <a:pt x="393" y="589"/>
                  </a:cubicBezTo>
                  <a:cubicBezTo>
                    <a:pt x="544" y="589"/>
                    <a:pt x="688" y="472"/>
                    <a:pt x="688" y="295"/>
                  </a:cubicBezTo>
                  <a:cubicBezTo>
                    <a:pt x="688" y="133"/>
                    <a:pt x="556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1849" y="669239"/>
              <a:ext cx="72574" cy="62293"/>
            </a:xfrm>
            <a:custGeom>
              <a:avLst/>
              <a:gdLst/>
              <a:ahLst/>
              <a:cxnLst/>
              <a:rect l="l" t="t" r="r" b="b"/>
              <a:pathLst>
                <a:path w="840" h="721" extrusionOk="0">
                  <a:moveTo>
                    <a:pt x="481" y="131"/>
                  </a:moveTo>
                  <a:cubicBezTo>
                    <a:pt x="606" y="131"/>
                    <a:pt x="710" y="235"/>
                    <a:pt x="710" y="362"/>
                  </a:cubicBezTo>
                  <a:cubicBezTo>
                    <a:pt x="710" y="499"/>
                    <a:pt x="597" y="590"/>
                    <a:pt x="480" y="590"/>
                  </a:cubicBezTo>
                  <a:cubicBezTo>
                    <a:pt x="423" y="590"/>
                    <a:pt x="365" y="569"/>
                    <a:pt x="319" y="522"/>
                  </a:cubicBezTo>
                  <a:cubicBezTo>
                    <a:pt x="174" y="378"/>
                    <a:pt x="276" y="131"/>
                    <a:pt x="481" y="131"/>
                  </a:cubicBezTo>
                  <a:close/>
                  <a:moveTo>
                    <a:pt x="478" y="0"/>
                  </a:moveTo>
                  <a:cubicBezTo>
                    <a:pt x="389" y="0"/>
                    <a:pt x="299" y="33"/>
                    <a:pt x="226" y="106"/>
                  </a:cubicBezTo>
                  <a:cubicBezTo>
                    <a:pt x="1" y="333"/>
                    <a:pt x="160" y="720"/>
                    <a:pt x="481" y="720"/>
                  </a:cubicBezTo>
                  <a:cubicBezTo>
                    <a:pt x="679" y="720"/>
                    <a:pt x="840" y="558"/>
                    <a:pt x="840" y="360"/>
                  </a:cubicBezTo>
                  <a:cubicBezTo>
                    <a:pt x="840" y="144"/>
                    <a:pt x="663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907963" y="-198818"/>
            <a:ext cx="1176307" cy="1071716"/>
            <a:chOff x="3334575" y="1379675"/>
            <a:chExt cx="277300" cy="252650"/>
          </a:xfrm>
        </p:grpSpPr>
        <p:sp>
          <p:nvSpPr>
            <p:cNvPr id="23" name="Google Shape;23;p2"/>
            <p:cNvSpPr/>
            <p:nvPr/>
          </p:nvSpPr>
          <p:spPr>
            <a:xfrm>
              <a:off x="3334575" y="1379675"/>
              <a:ext cx="277300" cy="252650"/>
            </a:xfrm>
            <a:custGeom>
              <a:avLst/>
              <a:gdLst/>
              <a:ahLst/>
              <a:cxnLst/>
              <a:rect l="l" t="t" r="r" b="b"/>
              <a:pathLst>
                <a:path w="11092" h="10106" extrusionOk="0">
                  <a:moveTo>
                    <a:pt x="5546" y="1"/>
                  </a:moveTo>
                  <a:cubicBezTo>
                    <a:pt x="4253" y="1"/>
                    <a:pt x="2960" y="494"/>
                    <a:pt x="1973" y="1481"/>
                  </a:cubicBezTo>
                  <a:cubicBezTo>
                    <a:pt x="0" y="3454"/>
                    <a:pt x="0" y="6652"/>
                    <a:pt x="1973" y="8625"/>
                  </a:cubicBezTo>
                  <a:cubicBezTo>
                    <a:pt x="2960" y="9612"/>
                    <a:pt x="4253" y="10105"/>
                    <a:pt x="5546" y="10105"/>
                  </a:cubicBezTo>
                  <a:cubicBezTo>
                    <a:pt x="6839" y="10105"/>
                    <a:pt x="8132" y="9612"/>
                    <a:pt x="9118" y="8625"/>
                  </a:cubicBezTo>
                  <a:cubicBezTo>
                    <a:pt x="11091" y="6652"/>
                    <a:pt x="11091" y="3454"/>
                    <a:pt x="9118" y="1481"/>
                  </a:cubicBezTo>
                  <a:cubicBezTo>
                    <a:pt x="8132" y="494"/>
                    <a:pt x="6839" y="1"/>
                    <a:pt x="5546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77925" y="1410700"/>
              <a:ext cx="190600" cy="190600"/>
            </a:xfrm>
            <a:custGeom>
              <a:avLst/>
              <a:gdLst/>
              <a:ahLst/>
              <a:cxnLst/>
              <a:rect l="l" t="t" r="r" b="b"/>
              <a:pathLst>
                <a:path w="7624" h="7624" extrusionOk="0">
                  <a:moveTo>
                    <a:pt x="3811" y="0"/>
                  </a:moveTo>
                  <a:cubicBezTo>
                    <a:pt x="1707" y="0"/>
                    <a:pt x="0" y="1708"/>
                    <a:pt x="0" y="3813"/>
                  </a:cubicBezTo>
                  <a:cubicBezTo>
                    <a:pt x="0" y="5918"/>
                    <a:pt x="1707" y="7624"/>
                    <a:pt x="3811" y="7624"/>
                  </a:cubicBezTo>
                  <a:cubicBezTo>
                    <a:pt x="5916" y="7624"/>
                    <a:pt x="7623" y="5918"/>
                    <a:pt x="7623" y="3813"/>
                  </a:cubicBezTo>
                  <a:cubicBezTo>
                    <a:pt x="7623" y="1708"/>
                    <a:pt x="5916" y="0"/>
                    <a:pt x="3811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409575" y="1442400"/>
              <a:ext cx="127300" cy="127250"/>
            </a:xfrm>
            <a:custGeom>
              <a:avLst/>
              <a:gdLst/>
              <a:ahLst/>
              <a:cxnLst/>
              <a:rect l="l" t="t" r="r" b="b"/>
              <a:pathLst>
                <a:path w="5092" h="5090" extrusionOk="0">
                  <a:moveTo>
                    <a:pt x="2545" y="0"/>
                  </a:moveTo>
                  <a:cubicBezTo>
                    <a:pt x="1140" y="0"/>
                    <a:pt x="0" y="1140"/>
                    <a:pt x="0" y="2545"/>
                  </a:cubicBezTo>
                  <a:cubicBezTo>
                    <a:pt x="0" y="3950"/>
                    <a:pt x="1140" y="5090"/>
                    <a:pt x="2545" y="5090"/>
                  </a:cubicBezTo>
                  <a:cubicBezTo>
                    <a:pt x="3952" y="5090"/>
                    <a:pt x="5091" y="3950"/>
                    <a:pt x="5091" y="2545"/>
                  </a:cubicBezTo>
                  <a:cubicBezTo>
                    <a:pt x="5091" y="1140"/>
                    <a:pt x="3952" y="0"/>
                    <a:pt x="254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3100" y="1465875"/>
              <a:ext cx="80250" cy="80250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1604" y="1"/>
                  </a:moveTo>
                  <a:cubicBezTo>
                    <a:pt x="718" y="1"/>
                    <a:pt x="0" y="718"/>
                    <a:pt x="0" y="1606"/>
                  </a:cubicBezTo>
                  <a:cubicBezTo>
                    <a:pt x="0" y="2492"/>
                    <a:pt x="718" y="3210"/>
                    <a:pt x="1604" y="3210"/>
                  </a:cubicBezTo>
                  <a:cubicBezTo>
                    <a:pt x="2491" y="3210"/>
                    <a:pt x="3209" y="2492"/>
                    <a:pt x="3209" y="1606"/>
                  </a:cubicBezTo>
                  <a:cubicBezTo>
                    <a:pt x="3209" y="718"/>
                    <a:pt x="2491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0" y="3961400"/>
            <a:ext cx="9145601" cy="1214023"/>
          </a:xfrm>
          <a:custGeom>
            <a:avLst/>
            <a:gdLst/>
            <a:ahLst/>
            <a:cxnLst/>
            <a:rect l="l" t="t" r="r" b="b"/>
            <a:pathLst>
              <a:path w="97348" h="28031" extrusionOk="0">
                <a:moveTo>
                  <a:pt x="1" y="0"/>
                </a:moveTo>
                <a:lnTo>
                  <a:pt x="1" y="28031"/>
                </a:lnTo>
                <a:lnTo>
                  <a:pt x="97348" y="28031"/>
                </a:lnTo>
                <a:lnTo>
                  <a:pt x="97348" y="0"/>
                </a:lnTo>
                <a:close/>
              </a:path>
            </a:pathLst>
          </a:custGeom>
          <a:solidFill>
            <a:srgbClr val="C1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0" y="3687800"/>
            <a:ext cx="9517073" cy="1309521"/>
          </a:xfrm>
          <a:custGeom>
            <a:avLst/>
            <a:gdLst/>
            <a:ahLst/>
            <a:cxnLst/>
            <a:rect l="l" t="t" r="r" b="b"/>
            <a:pathLst>
              <a:path w="115530" h="30236" extrusionOk="0">
                <a:moveTo>
                  <a:pt x="79732" y="1"/>
                </a:moveTo>
                <a:cubicBezTo>
                  <a:pt x="76026" y="1"/>
                  <a:pt x="73123" y="2645"/>
                  <a:pt x="69313" y="2862"/>
                </a:cubicBezTo>
                <a:cubicBezTo>
                  <a:pt x="69139" y="2872"/>
                  <a:pt x="68965" y="2876"/>
                  <a:pt x="68791" y="2876"/>
                </a:cubicBezTo>
                <a:cubicBezTo>
                  <a:pt x="65851" y="2876"/>
                  <a:pt x="63048" y="1527"/>
                  <a:pt x="60164" y="1527"/>
                </a:cubicBezTo>
                <a:cubicBezTo>
                  <a:pt x="59799" y="1527"/>
                  <a:pt x="59432" y="1549"/>
                  <a:pt x="59063" y="1598"/>
                </a:cubicBezTo>
                <a:cubicBezTo>
                  <a:pt x="58253" y="1705"/>
                  <a:pt x="57478" y="1942"/>
                  <a:pt x="56651" y="1955"/>
                </a:cubicBezTo>
                <a:cubicBezTo>
                  <a:pt x="56630" y="1955"/>
                  <a:pt x="56609" y="1955"/>
                  <a:pt x="56588" y="1955"/>
                </a:cubicBezTo>
                <a:cubicBezTo>
                  <a:pt x="55835" y="1955"/>
                  <a:pt x="55113" y="1772"/>
                  <a:pt x="54395" y="1621"/>
                </a:cubicBezTo>
                <a:cubicBezTo>
                  <a:pt x="52581" y="1239"/>
                  <a:pt x="50672" y="1046"/>
                  <a:pt x="48762" y="1046"/>
                </a:cubicBezTo>
                <a:cubicBezTo>
                  <a:pt x="47675" y="1046"/>
                  <a:pt x="46588" y="1109"/>
                  <a:pt x="45519" y="1235"/>
                </a:cubicBezTo>
                <a:cubicBezTo>
                  <a:pt x="41728" y="1681"/>
                  <a:pt x="37839" y="2896"/>
                  <a:pt x="34150" y="2896"/>
                </a:cubicBezTo>
                <a:cubicBezTo>
                  <a:pt x="32953" y="2896"/>
                  <a:pt x="31776" y="2768"/>
                  <a:pt x="30631" y="2444"/>
                </a:cubicBezTo>
                <a:cubicBezTo>
                  <a:pt x="28224" y="1763"/>
                  <a:pt x="26100" y="245"/>
                  <a:pt x="23608" y="245"/>
                </a:cubicBezTo>
                <a:cubicBezTo>
                  <a:pt x="23348" y="245"/>
                  <a:pt x="23084" y="262"/>
                  <a:pt x="22815" y="298"/>
                </a:cubicBezTo>
                <a:cubicBezTo>
                  <a:pt x="21476" y="476"/>
                  <a:pt x="20361" y="1128"/>
                  <a:pt x="19006" y="1244"/>
                </a:cubicBezTo>
                <a:cubicBezTo>
                  <a:pt x="18850" y="1257"/>
                  <a:pt x="18694" y="1263"/>
                  <a:pt x="18537" y="1263"/>
                </a:cubicBezTo>
                <a:cubicBezTo>
                  <a:pt x="17760" y="1263"/>
                  <a:pt x="16985" y="1115"/>
                  <a:pt x="16222" y="996"/>
                </a:cubicBezTo>
                <a:cubicBezTo>
                  <a:pt x="14611" y="743"/>
                  <a:pt x="12955" y="619"/>
                  <a:pt x="11298" y="619"/>
                </a:cubicBezTo>
                <a:cubicBezTo>
                  <a:pt x="7331" y="619"/>
                  <a:pt x="3360" y="1330"/>
                  <a:pt x="0" y="2685"/>
                </a:cubicBezTo>
                <a:lnTo>
                  <a:pt x="0" y="30235"/>
                </a:lnTo>
                <a:lnTo>
                  <a:pt x="113339" y="30235"/>
                </a:lnTo>
                <a:lnTo>
                  <a:pt x="115530" y="2378"/>
                </a:lnTo>
                <a:lnTo>
                  <a:pt x="115530" y="2378"/>
                </a:lnTo>
                <a:cubicBezTo>
                  <a:pt x="113955" y="2773"/>
                  <a:pt x="112270" y="2964"/>
                  <a:pt x="110582" y="2964"/>
                </a:cubicBezTo>
                <a:cubicBezTo>
                  <a:pt x="107589" y="2964"/>
                  <a:pt x="104585" y="2364"/>
                  <a:pt x="102167" y="1237"/>
                </a:cubicBezTo>
                <a:cubicBezTo>
                  <a:pt x="101779" y="1057"/>
                  <a:pt x="101323" y="965"/>
                  <a:pt x="100867" y="965"/>
                </a:cubicBezTo>
                <a:cubicBezTo>
                  <a:pt x="100453" y="965"/>
                  <a:pt x="100040" y="1040"/>
                  <a:pt x="99680" y="1196"/>
                </a:cubicBezTo>
                <a:cubicBezTo>
                  <a:pt x="98789" y="1582"/>
                  <a:pt x="97709" y="1791"/>
                  <a:pt x="96633" y="1791"/>
                </a:cubicBezTo>
                <a:cubicBezTo>
                  <a:pt x="95981" y="1791"/>
                  <a:pt x="95331" y="1714"/>
                  <a:pt x="94726" y="1553"/>
                </a:cubicBezTo>
                <a:cubicBezTo>
                  <a:pt x="94012" y="1364"/>
                  <a:pt x="93344" y="1069"/>
                  <a:pt x="92576" y="1012"/>
                </a:cubicBezTo>
                <a:cubicBezTo>
                  <a:pt x="92478" y="1004"/>
                  <a:pt x="92382" y="1001"/>
                  <a:pt x="92286" y="1001"/>
                </a:cubicBezTo>
                <a:cubicBezTo>
                  <a:pt x="90973" y="1001"/>
                  <a:pt x="89803" y="1653"/>
                  <a:pt x="88483" y="1819"/>
                </a:cubicBezTo>
                <a:cubicBezTo>
                  <a:pt x="88238" y="1850"/>
                  <a:pt x="87996" y="1864"/>
                  <a:pt x="87758" y="1864"/>
                </a:cubicBezTo>
                <a:cubicBezTo>
                  <a:pt x="85205" y="1864"/>
                  <a:pt x="82987" y="233"/>
                  <a:pt x="80333" y="24"/>
                </a:cubicBezTo>
                <a:cubicBezTo>
                  <a:pt x="80130" y="8"/>
                  <a:pt x="79930" y="1"/>
                  <a:pt x="79732" y="1"/>
                </a:cubicBezTo>
                <a:close/>
              </a:path>
            </a:pathLst>
          </a:custGeom>
          <a:solidFill>
            <a:srgbClr val="C1A487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0" y="2866075"/>
            <a:ext cx="9587253" cy="1614900"/>
          </a:xfrm>
          <a:custGeom>
            <a:avLst/>
            <a:gdLst/>
            <a:ahLst/>
            <a:cxnLst/>
            <a:rect l="l" t="t" r="r" b="b"/>
            <a:pathLst>
              <a:path w="112954" h="37287" extrusionOk="0">
                <a:moveTo>
                  <a:pt x="111416" y="1"/>
                </a:moveTo>
                <a:lnTo>
                  <a:pt x="99775" y="7697"/>
                </a:lnTo>
                <a:cubicBezTo>
                  <a:pt x="99007" y="8202"/>
                  <a:pt x="98157" y="8738"/>
                  <a:pt x="97068" y="8836"/>
                </a:cubicBezTo>
                <a:cubicBezTo>
                  <a:pt x="96937" y="8848"/>
                  <a:pt x="96807" y="8854"/>
                  <a:pt x="96677" y="8854"/>
                </a:cubicBezTo>
                <a:cubicBezTo>
                  <a:pt x="95646" y="8854"/>
                  <a:pt x="94636" y="8516"/>
                  <a:pt x="93589" y="8501"/>
                </a:cubicBezTo>
                <a:cubicBezTo>
                  <a:pt x="93562" y="8500"/>
                  <a:pt x="93536" y="8500"/>
                  <a:pt x="93509" y="8500"/>
                </a:cubicBezTo>
                <a:cubicBezTo>
                  <a:pt x="90600" y="8500"/>
                  <a:pt x="88546" y="10876"/>
                  <a:pt x="85731" y="10876"/>
                </a:cubicBezTo>
                <a:cubicBezTo>
                  <a:pt x="85585" y="10876"/>
                  <a:pt x="85437" y="10869"/>
                  <a:pt x="85287" y="10856"/>
                </a:cubicBezTo>
                <a:cubicBezTo>
                  <a:pt x="84191" y="10760"/>
                  <a:pt x="83276" y="10290"/>
                  <a:pt x="82264" y="10002"/>
                </a:cubicBezTo>
                <a:cubicBezTo>
                  <a:pt x="81345" y="9741"/>
                  <a:pt x="80409" y="9635"/>
                  <a:pt x="79461" y="9635"/>
                </a:cubicBezTo>
                <a:cubicBezTo>
                  <a:pt x="76050" y="9635"/>
                  <a:pt x="72475" y="11009"/>
                  <a:pt x="68944" y="11501"/>
                </a:cubicBezTo>
                <a:cubicBezTo>
                  <a:pt x="67701" y="11674"/>
                  <a:pt x="66437" y="11734"/>
                  <a:pt x="65166" y="11734"/>
                </a:cubicBezTo>
                <a:cubicBezTo>
                  <a:pt x="63680" y="11734"/>
                  <a:pt x="62184" y="11651"/>
                  <a:pt x="60703" y="11568"/>
                </a:cubicBezTo>
                <a:lnTo>
                  <a:pt x="57944" y="11411"/>
                </a:lnTo>
                <a:cubicBezTo>
                  <a:pt x="55980" y="11301"/>
                  <a:pt x="53983" y="11185"/>
                  <a:pt x="52153" y="10715"/>
                </a:cubicBezTo>
                <a:cubicBezTo>
                  <a:pt x="50976" y="10411"/>
                  <a:pt x="49878" y="9963"/>
                  <a:pt x="48639" y="9793"/>
                </a:cubicBezTo>
                <a:cubicBezTo>
                  <a:pt x="48228" y="9737"/>
                  <a:pt x="47821" y="9712"/>
                  <a:pt x="47414" y="9712"/>
                </a:cubicBezTo>
                <a:cubicBezTo>
                  <a:pt x="44622" y="9712"/>
                  <a:pt x="41904" y="10886"/>
                  <a:pt x="39031" y="11045"/>
                </a:cubicBezTo>
                <a:cubicBezTo>
                  <a:pt x="38797" y="11058"/>
                  <a:pt x="38563" y="11064"/>
                  <a:pt x="38332" y="11064"/>
                </a:cubicBezTo>
                <a:cubicBezTo>
                  <a:pt x="33071" y="11064"/>
                  <a:pt x="28534" y="7870"/>
                  <a:pt x="23245" y="7870"/>
                </a:cubicBezTo>
                <a:cubicBezTo>
                  <a:pt x="23081" y="7870"/>
                  <a:pt x="22917" y="7873"/>
                  <a:pt x="22751" y="7879"/>
                </a:cubicBezTo>
                <a:cubicBezTo>
                  <a:pt x="18615" y="8036"/>
                  <a:pt x="15140" y="10220"/>
                  <a:pt x="10999" y="10288"/>
                </a:cubicBezTo>
                <a:cubicBezTo>
                  <a:pt x="10931" y="10289"/>
                  <a:pt x="10863" y="10290"/>
                  <a:pt x="10795" y="10290"/>
                </a:cubicBezTo>
                <a:cubicBezTo>
                  <a:pt x="9454" y="10290"/>
                  <a:pt x="8128" y="10081"/>
                  <a:pt x="6785" y="10051"/>
                </a:cubicBezTo>
                <a:cubicBezTo>
                  <a:pt x="6677" y="10048"/>
                  <a:pt x="6568" y="10047"/>
                  <a:pt x="6460" y="10047"/>
                </a:cubicBezTo>
                <a:cubicBezTo>
                  <a:pt x="4234" y="10047"/>
                  <a:pt x="2013" y="10552"/>
                  <a:pt x="288" y="11454"/>
                </a:cubicBezTo>
                <a:cubicBezTo>
                  <a:pt x="201" y="11720"/>
                  <a:pt x="1" y="11897"/>
                  <a:pt x="53" y="12167"/>
                </a:cubicBezTo>
                <a:lnTo>
                  <a:pt x="53" y="37286"/>
                </a:lnTo>
                <a:lnTo>
                  <a:pt x="107921" y="37286"/>
                </a:lnTo>
                <a:cubicBezTo>
                  <a:pt x="106264" y="24835"/>
                  <a:pt x="112953" y="12458"/>
                  <a:pt x="111416" y="1"/>
                </a:cubicBezTo>
                <a:close/>
              </a:path>
            </a:pathLst>
          </a:custGeom>
          <a:solidFill>
            <a:srgbClr val="C1A487">
              <a:alpha val="18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2"/>
          <p:cNvGrpSpPr/>
          <p:nvPr/>
        </p:nvGrpSpPr>
        <p:grpSpPr>
          <a:xfrm flipH="1">
            <a:off x="1246969" y="4480969"/>
            <a:ext cx="397874" cy="326344"/>
            <a:chOff x="1280350" y="1893050"/>
            <a:chExt cx="315098" cy="258449"/>
          </a:xfrm>
        </p:grpSpPr>
        <p:sp>
          <p:nvSpPr>
            <p:cNvPr id="31" name="Google Shape;31;p2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 flipH="1">
            <a:off x="4753055" y="4361219"/>
            <a:ext cx="397874" cy="326344"/>
            <a:chOff x="1280350" y="1893050"/>
            <a:chExt cx="315098" cy="258449"/>
          </a:xfrm>
        </p:grpSpPr>
        <p:sp>
          <p:nvSpPr>
            <p:cNvPr id="47" name="Google Shape;47;p2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798257" y="2792466"/>
            <a:ext cx="2228963" cy="2462230"/>
            <a:chOff x="1586725" y="1797325"/>
            <a:chExt cx="618950" cy="683725"/>
          </a:xfrm>
        </p:grpSpPr>
        <p:sp>
          <p:nvSpPr>
            <p:cNvPr id="63" name="Google Shape;63;p2"/>
            <p:cNvSpPr/>
            <p:nvPr/>
          </p:nvSpPr>
          <p:spPr>
            <a:xfrm>
              <a:off x="1807975" y="1797325"/>
              <a:ext cx="121100" cy="683625"/>
            </a:xfrm>
            <a:custGeom>
              <a:avLst/>
              <a:gdLst/>
              <a:ahLst/>
              <a:cxnLst/>
              <a:rect l="l" t="t" r="r" b="b"/>
              <a:pathLst>
                <a:path w="4844" h="27345" extrusionOk="0">
                  <a:moveTo>
                    <a:pt x="2349" y="0"/>
                  </a:moveTo>
                  <a:cubicBezTo>
                    <a:pt x="2157" y="0"/>
                    <a:pt x="1957" y="104"/>
                    <a:pt x="1833" y="257"/>
                  </a:cubicBezTo>
                  <a:cubicBezTo>
                    <a:pt x="1649" y="484"/>
                    <a:pt x="1590" y="786"/>
                    <a:pt x="1540" y="1073"/>
                  </a:cubicBezTo>
                  <a:cubicBezTo>
                    <a:pt x="0" y="9873"/>
                    <a:pt x="1045" y="19109"/>
                    <a:pt x="4508" y="27345"/>
                  </a:cubicBezTo>
                  <a:cubicBezTo>
                    <a:pt x="4572" y="25982"/>
                    <a:pt x="4649" y="21218"/>
                    <a:pt x="4717" y="20080"/>
                  </a:cubicBezTo>
                  <a:cubicBezTo>
                    <a:pt x="4843" y="17964"/>
                    <a:pt x="4604" y="15843"/>
                    <a:pt x="4497" y="13725"/>
                  </a:cubicBezTo>
                  <a:cubicBezTo>
                    <a:pt x="4272" y="9255"/>
                    <a:pt x="4604" y="4607"/>
                    <a:pt x="2877" y="478"/>
                  </a:cubicBezTo>
                  <a:cubicBezTo>
                    <a:pt x="2815" y="328"/>
                    <a:pt x="2743" y="171"/>
                    <a:pt x="2609" y="78"/>
                  </a:cubicBezTo>
                  <a:cubicBezTo>
                    <a:pt x="2531" y="24"/>
                    <a:pt x="2441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34450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70" y="0"/>
                  </a:moveTo>
                  <a:cubicBezTo>
                    <a:pt x="7429" y="0"/>
                    <a:pt x="7285" y="37"/>
                    <a:pt x="7159" y="100"/>
                  </a:cubicBezTo>
                  <a:cubicBezTo>
                    <a:pt x="6904" y="228"/>
                    <a:pt x="6708" y="448"/>
                    <a:pt x="6522" y="668"/>
                  </a:cubicBezTo>
                  <a:cubicBezTo>
                    <a:pt x="3381" y="4400"/>
                    <a:pt x="1990" y="9286"/>
                    <a:pt x="1090" y="14080"/>
                  </a:cubicBezTo>
                  <a:cubicBezTo>
                    <a:pt x="611" y="16630"/>
                    <a:pt x="249" y="19198"/>
                    <a:pt x="0" y="21786"/>
                  </a:cubicBezTo>
                  <a:cubicBezTo>
                    <a:pt x="256" y="21164"/>
                    <a:pt x="554" y="20641"/>
                    <a:pt x="804" y="20018"/>
                  </a:cubicBezTo>
                  <a:lnTo>
                    <a:pt x="6943" y="4775"/>
                  </a:lnTo>
                  <a:cubicBezTo>
                    <a:pt x="7395" y="3652"/>
                    <a:pt x="7849" y="2527"/>
                    <a:pt x="8156" y="1355"/>
                  </a:cubicBezTo>
                  <a:cubicBezTo>
                    <a:pt x="8266" y="930"/>
                    <a:pt x="8324" y="393"/>
                    <a:pt x="7974" y="127"/>
                  </a:cubicBezTo>
                  <a:cubicBezTo>
                    <a:pt x="7858" y="39"/>
                    <a:pt x="7715" y="0"/>
                    <a:pt x="7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6150" y="2152650"/>
              <a:ext cx="259525" cy="321925"/>
            </a:xfrm>
            <a:custGeom>
              <a:avLst/>
              <a:gdLst/>
              <a:ahLst/>
              <a:cxnLst/>
              <a:rect l="l" t="t" r="r" b="b"/>
              <a:pathLst>
                <a:path w="10381" h="12877" extrusionOk="0">
                  <a:moveTo>
                    <a:pt x="9590" y="0"/>
                  </a:moveTo>
                  <a:cubicBezTo>
                    <a:pt x="9524" y="0"/>
                    <a:pt x="9459" y="7"/>
                    <a:pt x="9397" y="21"/>
                  </a:cubicBezTo>
                  <a:cubicBezTo>
                    <a:pt x="9041" y="99"/>
                    <a:pt x="8747" y="340"/>
                    <a:pt x="8474" y="582"/>
                  </a:cubicBezTo>
                  <a:cubicBezTo>
                    <a:pt x="4715" y="3896"/>
                    <a:pt x="2165" y="8357"/>
                    <a:pt x="0" y="12876"/>
                  </a:cubicBezTo>
                  <a:cubicBezTo>
                    <a:pt x="1532" y="10948"/>
                    <a:pt x="6790" y="5646"/>
                    <a:pt x="7850" y="4639"/>
                  </a:cubicBezTo>
                  <a:cubicBezTo>
                    <a:pt x="8911" y="3632"/>
                    <a:pt x="9904" y="2467"/>
                    <a:pt x="10286" y="1055"/>
                  </a:cubicBezTo>
                  <a:cubicBezTo>
                    <a:pt x="10340" y="851"/>
                    <a:pt x="10381" y="632"/>
                    <a:pt x="10309" y="433"/>
                  </a:cubicBezTo>
                  <a:cubicBezTo>
                    <a:pt x="10208" y="151"/>
                    <a:pt x="9896" y="0"/>
                    <a:pt x="9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62475" y="2363575"/>
              <a:ext cx="230025" cy="108850"/>
            </a:xfrm>
            <a:custGeom>
              <a:avLst/>
              <a:gdLst/>
              <a:ahLst/>
              <a:cxnLst/>
              <a:rect l="l" t="t" r="r" b="b"/>
              <a:pathLst>
                <a:path w="9201" h="4354" extrusionOk="0">
                  <a:moveTo>
                    <a:pt x="8062" y="1"/>
                  </a:moveTo>
                  <a:cubicBezTo>
                    <a:pt x="7972" y="1"/>
                    <a:pt x="7881" y="6"/>
                    <a:pt x="7792" y="14"/>
                  </a:cubicBezTo>
                  <a:cubicBezTo>
                    <a:pt x="6610" y="121"/>
                    <a:pt x="5515" y="670"/>
                    <a:pt x="4485" y="1262"/>
                  </a:cubicBezTo>
                  <a:cubicBezTo>
                    <a:pt x="2910" y="2171"/>
                    <a:pt x="1410" y="3205"/>
                    <a:pt x="1" y="4354"/>
                  </a:cubicBezTo>
                  <a:cubicBezTo>
                    <a:pt x="1594" y="3845"/>
                    <a:pt x="3462" y="3395"/>
                    <a:pt x="5067" y="2925"/>
                  </a:cubicBezTo>
                  <a:cubicBezTo>
                    <a:pt x="6242" y="2582"/>
                    <a:pt x="7379" y="2127"/>
                    <a:pt x="8465" y="1566"/>
                  </a:cubicBezTo>
                  <a:cubicBezTo>
                    <a:pt x="8756" y="1416"/>
                    <a:pt x="9074" y="1218"/>
                    <a:pt x="9138" y="896"/>
                  </a:cubicBezTo>
                  <a:cubicBezTo>
                    <a:pt x="9201" y="591"/>
                    <a:pt x="8988" y="279"/>
                    <a:pt x="8712" y="136"/>
                  </a:cubicBezTo>
                  <a:cubicBezTo>
                    <a:pt x="8513" y="34"/>
                    <a:pt x="8288" y="1"/>
                    <a:pt x="8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664175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6" y="0"/>
                  </a:moveTo>
                  <a:cubicBezTo>
                    <a:pt x="611" y="0"/>
                    <a:pt x="468" y="39"/>
                    <a:pt x="352" y="127"/>
                  </a:cubicBezTo>
                  <a:cubicBezTo>
                    <a:pt x="1" y="393"/>
                    <a:pt x="60" y="930"/>
                    <a:pt x="170" y="1355"/>
                  </a:cubicBezTo>
                  <a:cubicBezTo>
                    <a:pt x="477" y="2527"/>
                    <a:pt x="931" y="3652"/>
                    <a:pt x="1383" y="4775"/>
                  </a:cubicBezTo>
                  <a:lnTo>
                    <a:pt x="7522" y="20018"/>
                  </a:lnTo>
                  <a:cubicBezTo>
                    <a:pt x="7774" y="20641"/>
                    <a:pt x="8070" y="21164"/>
                    <a:pt x="8324" y="21786"/>
                  </a:cubicBezTo>
                  <a:cubicBezTo>
                    <a:pt x="8077" y="19198"/>
                    <a:pt x="7715" y="16630"/>
                    <a:pt x="7236" y="14080"/>
                  </a:cubicBezTo>
                  <a:cubicBezTo>
                    <a:pt x="6336" y="9286"/>
                    <a:pt x="4945" y="4400"/>
                    <a:pt x="1802" y="668"/>
                  </a:cubicBezTo>
                  <a:cubicBezTo>
                    <a:pt x="1618" y="448"/>
                    <a:pt x="1422" y="228"/>
                    <a:pt x="1167" y="100"/>
                  </a:cubicBezTo>
                  <a:cubicBezTo>
                    <a:pt x="1041" y="37"/>
                    <a:pt x="897" y="0"/>
                    <a:pt x="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586725" y="2151500"/>
              <a:ext cx="265700" cy="329550"/>
            </a:xfrm>
            <a:custGeom>
              <a:avLst/>
              <a:gdLst/>
              <a:ahLst/>
              <a:cxnLst/>
              <a:rect l="l" t="t" r="r" b="b"/>
              <a:pathLst>
                <a:path w="10628" h="13182" extrusionOk="0">
                  <a:moveTo>
                    <a:pt x="812" y="0"/>
                  </a:moveTo>
                  <a:cubicBezTo>
                    <a:pt x="498" y="0"/>
                    <a:pt x="178" y="153"/>
                    <a:pt x="74" y="444"/>
                  </a:cubicBezTo>
                  <a:cubicBezTo>
                    <a:pt x="0" y="645"/>
                    <a:pt x="41" y="870"/>
                    <a:pt x="99" y="1078"/>
                  </a:cubicBezTo>
                  <a:cubicBezTo>
                    <a:pt x="488" y="2524"/>
                    <a:pt x="1506" y="3717"/>
                    <a:pt x="2591" y="4747"/>
                  </a:cubicBezTo>
                  <a:cubicBezTo>
                    <a:pt x="3679" y="5779"/>
                    <a:pt x="9061" y="11208"/>
                    <a:pt x="10627" y="13181"/>
                  </a:cubicBezTo>
                  <a:cubicBezTo>
                    <a:pt x="8411" y="8554"/>
                    <a:pt x="5802" y="3988"/>
                    <a:pt x="1954" y="594"/>
                  </a:cubicBezTo>
                  <a:cubicBezTo>
                    <a:pt x="1674" y="347"/>
                    <a:pt x="1372" y="99"/>
                    <a:pt x="1008" y="20"/>
                  </a:cubicBezTo>
                  <a:cubicBezTo>
                    <a:pt x="944" y="7"/>
                    <a:pt x="878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600250" y="2367400"/>
              <a:ext cx="235475" cy="111450"/>
            </a:xfrm>
            <a:custGeom>
              <a:avLst/>
              <a:gdLst/>
              <a:ahLst/>
              <a:cxnLst/>
              <a:rect l="l" t="t" r="r" b="b"/>
              <a:pathLst>
                <a:path w="9419" h="4458" extrusionOk="0">
                  <a:moveTo>
                    <a:pt x="1157" y="1"/>
                  </a:moveTo>
                  <a:cubicBezTo>
                    <a:pt x="929" y="1"/>
                    <a:pt x="702" y="33"/>
                    <a:pt x="500" y="138"/>
                  </a:cubicBezTo>
                  <a:cubicBezTo>
                    <a:pt x="217" y="284"/>
                    <a:pt x="0" y="606"/>
                    <a:pt x="63" y="918"/>
                  </a:cubicBezTo>
                  <a:cubicBezTo>
                    <a:pt x="129" y="1247"/>
                    <a:pt x="454" y="1449"/>
                    <a:pt x="752" y="1604"/>
                  </a:cubicBezTo>
                  <a:cubicBezTo>
                    <a:pt x="1865" y="2179"/>
                    <a:pt x="3029" y="2645"/>
                    <a:pt x="4231" y="2995"/>
                  </a:cubicBezTo>
                  <a:cubicBezTo>
                    <a:pt x="5875" y="3476"/>
                    <a:pt x="7788" y="3936"/>
                    <a:pt x="9418" y="4458"/>
                  </a:cubicBezTo>
                  <a:cubicBezTo>
                    <a:pt x="7975" y="3281"/>
                    <a:pt x="6440" y="2222"/>
                    <a:pt x="4827" y="1293"/>
                  </a:cubicBezTo>
                  <a:cubicBezTo>
                    <a:pt x="3774" y="686"/>
                    <a:pt x="2652" y="124"/>
                    <a:pt x="1442" y="15"/>
                  </a:cubicBezTo>
                  <a:cubicBezTo>
                    <a:pt x="1348" y="6"/>
                    <a:pt x="1252" y="1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603775" y="2367450"/>
              <a:ext cx="231950" cy="111450"/>
            </a:xfrm>
            <a:custGeom>
              <a:avLst/>
              <a:gdLst/>
              <a:ahLst/>
              <a:cxnLst/>
              <a:rect l="l" t="t" r="r" b="b"/>
              <a:pathLst>
                <a:path w="9278" h="4458" extrusionOk="0">
                  <a:moveTo>
                    <a:pt x="1020" y="0"/>
                  </a:moveTo>
                  <a:cubicBezTo>
                    <a:pt x="790" y="0"/>
                    <a:pt x="562" y="34"/>
                    <a:pt x="359" y="138"/>
                  </a:cubicBezTo>
                  <a:cubicBezTo>
                    <a:pt x="209" y="216"/>
                    <a:pt x="83" y="338"/>
                    <a:pt x="1" y="486"/>
                  </a:cubicBezTo>
                  <a:cubicBezTo>
                    <a:pt x="3195" y="1175"/>
                    <a:pt x="6224" y="2486"/>
                    <a:pt x="8913" y="4345"/>
                  </a:cubicBezTo>
                  <a:cubicBezTo>
                    <a:pt x="9036" y="4382"/>
                    <a:pt x="9159" y="4418"/>
                    <a:pt x="9277" y="4457"/>
                  </a:cubicBezTo>
                  <a:cubicBezTo>
                    <a:pt x="7834" y="3281"/>
                    <a:pt x="6299" y="2222"/>
                    <a:pt x="4686" y="1293"/>
                  </a:cubicBezTo>
                  <a:cubicBezTo>
                    <a:pt x="3633" y="686"/>
                    <a:pt x="2511" y="124"/>
                    <a:pt x="1301" y="15"/>
                  </a:cubicBezTo>
                  <a:cubicBezTo>
                    <a:pt x="1208" y="6"/>
                    <a:pt x="1114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598550" y="2151500"/>
              <a:ext cx="247400" cy="316150"/>
            </a:xfrm>
            <a:custGeom>
              <a:avLst/>
              <a:gdLst/>
              <a:ahLst/>
              <a:cxnLst/>
              <a:rect l="l" t="t" r="r" b="b"/>
              <a:pathLst>
                <a:path w="9896" h="12646" extrusionOk="0">
                  <a:moveTo>
                    <a:pt x="342" y="0"/>
                  </a:moveTo>
                  <a:cubicBezTo>
                    <a:pt x="226" y="0"/>
                    <a:pt x="110" y="22"/>
                    <a:pt x="1" y="63"/>
                  </a:cubicBezTo>
                  <a:cubicBezTo>
                    <a:pt x="3545" y="4058"/>
                    <a:pt x="6849" y="8260"/>
                    <a:pt x="9895" y="12645"/>
                  </a:cubicBezTo>
                  <a:cubicBezTo>
                    <a:pt x="7733" y="8203"/>
                    <a:pt x="5179" y="3856"/>
                    <a:pt x="1481" y="594"/>
                  </a:cubicBezTo>
                  <a:cubicBezTo>
                    <a:pt x="1201" y="347"/>
                    <a:pt x="899" y="99"/>
                    <a:pt x="535" y="20"/>
                  </a:cubicBezTo>
                  <a:cubicBezTo>
                    <a:pt x="471" y="7"/>
                    <a:pt x="406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676050" y="1929825"/>
              <a:ext cx="194400" cy="526400"/>
            </a:xfrm>
            <a:custGeom>
              <a:avLst/>
              <a:gdLst/>
              <a:ahLst/>
              <a:cxnLst/>
              <a:rect l="l" t="t" r="r" b="b"/>
              <a:pathLst>
                <a:path w="7776" h="21056" extrusionOk="0">
                  <a:moveTo>
                    <a:pt x="282" y="1"/>
                  </a:moveTo>
                  <a:cubicBezTo>
                    <a:pt x="184" y="1"/>
                    <a:pt x="88" y="18"/>
                    <a:pt x="1" y="55"/>
                  </a:cubicBezTo>
                  <a:cubicBezTo>
                    <a:pt x="958" y="1853"/>
                    <a:pt x="1749" y="3743"/>
                    <a:pt x="2501" y="5639"/>
                  </a:cubicBezTo>
                  <a:cubicBezTo>
                    <a:pt x="4504" y="10689"/>
                    <a:pt x="6263" y="15827"/>
                    <a:pt x="7776" y="21055"/>
                  </a:cubicBezTo>
                  <a:cubicBezTo>
                    <a:pt x="7533" y="18718"/>
                    <a:pt x="7195" y="16391"/>
                    <a:pt x="6761" y="14078"/>
                  </a:cubicBezTo>
                  <a:cubicBezTo>
                    <a:pt x="5863" y="9286"/>
                    <a:pt x="4470" y="4400"/>
                    <a:pt x="1329" y="668"/>
                  </a:cubicBezTo>
                  <a:cubicBezTo>
                    <a:pt x="1145" y="448"/>
                    <a:pt x="949" y="228"/>
                    <a:pt x="692" y="100"/>
                  </a:cubicBezTo>
                  <a:cubicBezTo>
                    <a:pt x="566" y="37"/>
                    <a:pt x="423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62750" y="1797350"/>
              <a:ext cx="66325" cy="675750"/>
            </a:xfrm>
            <a:custGeom>
              <a:avLst/>
              <a:gdLst/>
              <a:ahLst/>
              <a:cxnLst/>
              <a:rect l="l" t="t" r="r" b="b"/>
              <a:pathLst>
                <a:path w="2653" h="27030" extrusionOk="0">
                  <a:moveTo>
                    <a:pt x="160" y="1"/>
                  </a:moveTo>
                  <a:cubicBezTo>
                    <a:pt x="107" y="1"/>
                    <a:pt x="53" y="9"/>
                    <a:pt x="1" y="24"/>
                  </a:cubicBezTo>
                  <a:cubicBezTo>
                    <a:pt x="149" y="4981"/>
                    <a:pt x="434" y="9935"/>
                    <a:pt x="720" y="14888"/>
                  </a:cubicBezTo>
                  <a:cubicBezTo>
                    <a:pt x="958" y="18970"/>
                    <a:pt x="1211" y="23117"/>
                    <a:pt x="2329" y="27029"/>
                  </a:cubicBezTo>
                  <a:cubicBezTo>
                    <a:pt x="2392" y="25367"/>
                    <a:pt x="2463" y="21142"/>
                    <a:pt x="2526" y="20081"/>
                  </a:cubicBezTo>
                  <a:cubicBezTo>
                    <a:pt x="2652" y="17963"/>
                    <a:pt x="2413" y="15842"/>
                    <a:pt x="2306" y="13724"/>
                  </a:cubicBezTo>
                  <a:cubicBezTo>
                    <a:pt x="2081" y="9254"/>
                    <a:pt x="2415" y="4606"/>
                    <a:pt x="686" y="477"/>
                  </a:cubicBezTo>
                  <a:cubicBezTo>
                    <a:pt x="624" y="327"/>
                    <a:pt x="552" y="170"/>
                    <a:pt x="418" y="77"/>
                  </a:cubicBezTo>
                  <a:cubicBezTo>
                    <a:pt x="341" y="24"/>
                    <a:pt x="251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45350" y="1932975"/>
              <a:ext cx="197200" cy="517800"/>
            </a:xfrm>
            <a:custGeom>
              <a:avLst/>
              <a:gdLst/>
              <a:ahLst/>
              <a:cxnLst/>
              <a:rect l="l" t="t" r="r" b="b"/>
              <a:pathLst>
                <a:path w="7888" h="20712" extrusionOk="0">
                  <a:moveTo>
                    <a:pt x="7538" y="1"/>
                  </a:moveTo>
                  <a:cubicBezTo>
                    <a:pt x="3838" y="6413"/>
                    <a:pt x="1288" y="13422"/>
                    <a:pt x="0" y="20711"/>
                  </a:cubicBezTo>
                  <a:cubicBezTo>
                    <a:pt x="127" y="20447"/>
                    <a:pt x="254" y="20181"/>
                    <a:pt x="370" y="19892"/>
                  </a:cubicBezTo>
                  <a:lnTo>
                    <a:pt x="6507" y="4649"/>
                  </a:lnTo>
                  <a:cubicBezTo>
                    <a:pt x="6959" y="3527"/>
                    <a:pt x="7413" y="2401"/>
                    <a:pt x="7720" y="1231"/>
                  </a:cubicBezTo>
                  <a:cubicBezTo>
                    <a:pt x="7830" y="804"/>
                    <a:pt x="7888" y="267"/>
                    <a:pt x="7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46150" y="2158825"/>
              <a:ext cx="259525" cy="315750"/>
            </a:xfrm>
            <a:custGeom>
              <a:avLst/>
              <a:gdLst/>
              <a:ahLst/>
              <a:cxnLst/>
              <a:rect l="l" t="t" r="r" b="b"/>
              <a:pathLst>
                <a:path w="10381" h="12630" extrusionOk="0">
                  <a:moveTo>
                    <a:pt x="10193" y="1"/>
                  </a:moveTo>
                  <a:cubicBezTo>
                    <a:pt x="6281" y="3660"/>
                    <a:pt x="3131" y="8090"/>
                    <a:pt x="59" y="12508"/>
                  </a:cubicBezTo>
                  <a:cubicBezTo>
                    <a:pt x="40" y="12549"/>
                    <a:pt x="20" y="12588"/>
                    <a:pt x="0" y="12629"/>
                  </a:cubicBezTo>
                  <a:cubicBezTo>
                    <a:pt x="1531" y="10701"/>
                    <a:pt x="6788" y="5399"/>
                    <a:pt x="7848" y="4392"/>
                  </a:cubicBezTo>
                  <a:cubicBezTo>
                    <a:pt x="8911" y="3385"/>
                    <a:pt x="9902" y="2220"/>
                    <a:pt x="10286" y="808"/>
                  </a:cubicBezTo>
                  <a:cubicBezTo>
                    <a:pt x="10340" y="604"/>
                    <a:pt x="10381" y="385"/>
                    <a:pt x="10309" y="186"/>
                  </a:cubicBezTo>
                  <a:cubicBezTo>
                    <a:pt x="10282" y="118"/>
                    <a:pt x="10243" y="54"/>
                    <a:pt x="10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972650" y="2374050"/>
              <a:ext cx="219150" cy="95250"/>
            </a:xfrm>
            <a:custGeom>
              <a:avLst/>
              <a:gdLst/>
              <a:ahLst/>
              <a:cxnLst/>
              <a:rect l="l" t="t" r="r" b="b"/>
              <a:pathLst>
                <a:path w="8766" h="3810" extrusionOk="0">
                  <a:moveTo>
                    <a:pt x="8621" y="1"/>
                  </a:moveTo>
                  <a:cubicBezTo>
                    <a:pt x="5560" y="795"/>
                    <a:pt x="2649" y="2081"/>
                    <a:pt x="1" y="3810"/>
                  </a:cubicBezTo>
                  <a:cubicBezTo>
                    <a:pt x="1499" y="3351"/>
                    <a:pt x="3188" y="2936"/>
                    <a:pt x="4660" y="2506"/>
                  </a:cubicBezTo>
                  <a:cubicBezTo>
                    <a:pt x="5835" y="2165"/>
                    <a:pt x="6972" y="1710"/>
                    <a:pt x="8058" y="1147"/>
                  </a:cubicBezTo>
                  <a:cubicBezTo>
                    <a:pt x="8349" y="997"/>
                    <a:pt x="8667" y="801"/>
                    <a:pt x="8731" y="479"/>
                  </a:cubicBezTo>
                  <a:cubicBezTo>
                    <a:pt x="8765" y="311"/>
                    <a:pt x="8715" y="143"/>
                    <a:pt x="8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830125" y="2072000"/>
              <a:ext cx="98950" cy="408950"/>
            </a:xfrm>
            <a:custGeom>
              <a:avLst/>
              <a:gdLst/>
              <a:ahLst/>
              <a:cxnLst/>
              <a:rect l="l" t="t" r="r" b="b"/>
              <a:pathLst>
                <a:path w="3958" h="16358" extrusionOk="0">
                  <a:moveTo>
                    <a:pt x="0" y="0"/>
                  </a:moveTo>
                  <a:cubicBezTo>
                    <a:pt x="225" y="5609"/>
                    <a:pt x="1445" y="11181"/>
                    <a:pt x="3622" y="16358"/>
                  </a:cubicBezTo>
                  <a:cubicBezTo>
                    <a:pt x="3686" y="14995"/>
                    <a:pt x="3764" y="10231"/>
                    <a:pt x="3831" y="9095"/>
                  </a:cubicBezTo>
                  <a:cubicBezTo>
                    <a:pt x="3957" y="6977"/>
                    <a:pt x="3718" y="4856"/>
                    <a:pt x="3611" y="2738"/>
                  </a:cubicBezTo>
                  <a:cubicBezTo>
                    <a:pt x="3584" y="2174"/>
                    <a:pt x="3563" y="1606"/>
                    <a:pt x="3548" y="1036"/>
                  </a:cubicBezTo>
                  <a:cubicBezTo>
                    <a:pt x="3325" y="2386"/>
                    <a:pt x="3047" y="3725"/>
                    <a:pt x="2713" y="5052"/>
                  </a:cubicBezTo>
                  <a:cubicBezTo>
                    <a:pt x="2663" y="5249"/>
                    <a:pt x="2604" y="5459"/>
                    <a:pt x="2445" y="5584"/>
                  </a:cubicBezTo>
                  <a:cubicBezTo>
                    <a:pt x="2354" y="5657"/>
                    <a:pt x="2244" y="5689"/>
                    <a:pt x="2131" y="5689"/>
                  </a:cubicBezTo>
                  <a:cubicBezTo>
                    <a:pt x="1952" y="5689"/>
                    <a:pt x="1765" y="5610"/>
                    <a:pt x="1632" y="5484"/>
                  </a:cubicBezTo>
                  <a:cubicBezTo>
                    <a:pt x="1416" y="5281"/>
                    <a:pt x="1311" y="4988"/>
                    <a:pt x="1216" y="4706"/>
                  </a:cubicBezTo>
                  <a:cubicBezTo>
                    <a:pt x="704" y="3166"/>
                    <a:pt x="297" y="159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934450" y="2133025"/>
              <a:ext cx="139800" cy="341450"/>
            </a:xfrm>
            <a:custGeom>
              <a:avLst/>
              <a:gdLst/>
              <a:ahLst/>
              <a:cxnLst/>
              <a:rect l="l" t="t" r="r" b="b"/>
              <a:pathLst>
                <a:path w="5592" h="13658" extrusionOk="0">
                  <a:moveTo>
                    <a:pt x="5591" y="0"/>
                  </a:moveTo>
                  <a:lnTo>
                    <a:pt x="5591" y="0"/>
                  </a:lnTo>
                  <a:cubicBezTo>
                    <a:pt x="4736" y="1075"/>
                    <a:pt x="3840" y="2117"/>
                    <a:pt x="2902" y="3124"/>
                  </a:cubicBezTo>
                  <a:cubicBezTo>
                    <a:pt x="2770" y="3265"/>
                    <a:pt x="2615" y="3417"/>
                    <a:pt x="2421" y="3417"/>
                  </a:cubicBezTo>
                  <a:cubicBezTo>
                    <a:pt x="2419" y="3417"/>
                    <a:pt x="2417" y="3417"/>
                    <a:pt x="2415" y="3417"/>
                  </a:cubicBezTo>
                  <a:cubicBezTo>
                    <a:pt x="2022" y="3411"/>
                    <a:pt x="1936" y="2861"/>
                    <a:pt x="1986" y="2470"/>
                  </a:cubicBezTo>
                  <a:cubicBezTo>
                    <a:pt x="2036" y="2095"/>
                    <a:pt x="2090" y="1722"/>
                    <a:pt x="2149" y="1350"/>
                  </a:cubicBezTo>
                  <a:lnTo>
                    <a:pt x="2149" y="1350"/>
                  </a:lnTo>
                  <a:cubicBezTo>
                    <a:pt x="1718" y="2867"/>
                    <a:pt x="1377" y="4413"/>
                    <a:pt x="1090" y="5952"/>
                  </a:cubicBezTo>
                  <a:cubicBezTo>
                    <a:pt x="611" y="8502"/>
                    <a:pt x="249" y="11070"/>
                    <a:pt x="0" y="13658"/>
                  </a:cubicBezTo>
                  <a:cubicBezTo>
                    <a:pt x="256" y="13036"/>
                    <a:pt x="554" y="12513"/>
                    <a:pt x="804" y="11890"/>
                  </a:cubicBezTo>
                  <a:cubicBezTo>
                    <a:pt x="2400" y="7927"/>
                    <a:pt x="3997" y="3963"/>
                    <a:pt x="5591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946200" y="2204000"/>
              <a:ext cx="247475" cy="270575"/>
            </a:xfrm>
            <a:custGeom>
              <a:avLst/>
              <a:gdLst/>
              <a:ahLst/>
              <a:cxnLst/>
              <a:rect l="l" t="t" r="r" b="b"/>
              <a:pathLst>
                <a:path w="9899" h="10823" extrusionOk="0">
                  <a:moveTo>
                    <a:pt x="9898" y="1"/>
                  </a:moveTo>
                  <a:cubicBezTo>
                    <a:pt x="8370" y="1581"/>
                    <a:pt x="6643" y="2960"/>
                    <a:pt x="4763" y="4101"/>
                  </a:cubicBezTo>
                  <a:cubicBezTo>
                    <a:pt x="4597" y="4201"/>
                    <a:pt x="4376" y="4283"/>
                    <a:pt x="4187" y="4283"/>
                  </a:cubicBezTo>
                  <a:cubicBezTo>
                    <a:pt x="4030" y="4283"/>
                    <a:pt x="3896" y="4227"/>
                    <a:pt x="3836" y="4079"/>
                  </a:cubicBezTo>
                  <a:cubicBezTo>
                    <a:pt x="3821" y="4042"/>
                    <a:pt x="3814" y="4003"/>
                    <a:pt x="3814" y="3961"/>
                  </a:cubicBezTo>
                  <a:cubicBezTo>
                    <a:pt x="2361" y="6131"/>
                    <a:pt x="1127" y="8467"/>
                    <a:pt x="0" y="10822"/>
                  </a:cubicBezTo>
                  <a:cubicBezTo>
                    <a:pt x="1530" y="8894"/>
                    <a:pt x="6788" y="3592"/>
                    <a:pt x="7848" y="2585"/>
                  </a:cubicBezTo>
                  <a:cubicBezTo>
                    <a:pt x="8647" y="1826"/>
                    <a:pt x="9409" y="978"/>
                    <a:pt x="9898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62475" y="2382625"/>
              <a:ext cx="212450" cy="89850"/>
            </a:xfrm>
            <a:custGeom>
              <a:avLst/>
              <a:gdLst/>
              <a:ahLst/>
              <a:cxnLst/>
              <a:rect l="l" t="t" r="r" b="b"/>
              <a:pathLst>
                <a:path w="8498" h="3594" extrusionOk="0">
                  <a:moveTo>
                    <a:pt x="5412" y="0"/>
                  </a:moveTo>
                  <a:lnTo>
                    <a:pt x="5412" y="0"/>
                  </a:lnTo>
                  <a:cubicBezTo>
                    <a:pt x="5097" y="158"/>
                    <a:pt x="4788" y="327"/>
                    <a:pt x="4485" y="502"/>
                  </a:cubicBezTo>
                  <a:cubicBezTo>
                    <a:pt x="2910" y="1409"/>
                    <a:pt x="1410" y="2443"/>
                    <a:pt x="1" y="3593"/>
                  </a:cubicBezTo>
                  <a:cubicBezTo>
                    <a:pt x="1594" y="3083"/>
                    <a:pt x="3460" y="2631"/>
                    <a:pt x="5067" y="2165"/>
                  </a:cubicBezTo>
                  <a:cubicBezTo>
                    <a:pt x="6242" y="1822"/>
                    <a:pt x="7379" y="1367"/>
                    <a:pt x="8467" y="806"/>
                  </a:cubicBezTo>
                  <a:cubicBezTo>
                    <a:pt x="8478" y="800"/>
                    <a:pt x="8487" y="793"/>
                    <a:pt x="8497" y="788"/>
                  </a:cubicBezTo>
                  <a:lnTo>
                    <a:pt x="8497" y="788"/>
                  </a:lnTo>
                  <a:cubicBezTo>
                    <a:pt x="7385" y="1149"/>
                    <a:pt x="6245" y="1383"/>
                    <a:pt x="5072" y="1390"/>
                  </a:cubicBezTo>
                  <a:cubicBezTo>
                    <a:pt x="5066" y="1390"/>
                    <a:pt x="5061" y="1390"/>
                    <a:pt x="5055" y="1390"/>
                  </a:cubicBezTo>
                  <a:cubicBezTo>
                    <a:pt x="4837" y="1390"/>
                    <a:pt x="4586" y="1356"/>
                    <a:pt x="4483" y="1167"/>
                  </a:cubicBezTo>
                  <a:cubicBezTo>
                    <a:pt x="4344" y="909"/>
                    <a:pt x="4595" y="618"/>
                    <a:pt x="4828" y="438"/>
                  </a:cubicBezTo>
                  <a:cubicBezTo>
                    <a:pt x="5019" y="290"/>
                    <a:pt x="5215" y="143"/>
                    <a:pt x="5412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75075" y="2049725"/>
              <a:ext cx="97250" cy="424750"/>
            </a:xfrm>
            <a:custGeom>
              <a:avLst/>
              <a:gdLst/>
              <a:ahLst/>
              <a:cxnLst/>
              <a:rect l="l" t="t" r="r" b="b"/>
              <a:pathLst>
                <a:path w="3890" h="16990" extrusionOk="0">
                  <a:moveTo>
                    <a:pt x="0" y="0"/>
                  </a:moveTo>
                  <a:cubicBezTo>
                    <a:pt x="925" y="2913"/>
                    <a:pt x="1541" y="5918"/>
                    <a:pt x="1836" y="8961"/>
                  </a:cubicBezTo>
                  <a:cubicBezTo>
                    <a:pt x="1856" y="9166"/>
                    <a:pt x="1861" y="9406"/>
                    <a:pt x="1709" y="9545"/>
                  </a:cubicBezTo>
                  <a:cubicBezTo>
                    <a:pt x="1639" y="9610"/>
                    <a:pt x="1559" y="9637"/>
                    <a:pt x="1475" y="9637"/>
                  </a:cubicBezTo>
                  <a:cubicBezTo>
                    <a:pt x="1234" y="9637"/>
                    <a:pt x="960" y="9410"/>
                    <a:pt x="791" y="9191"/>
                  </a:cubicBezTo>
                  <a:cubicBezTo>
                    <a:pt x="695" y="9068"/>
                    <a:pt x="602" y="8943"/>
                    <a:pt x="507" y="8818"/>
                  </a:cubicBezTo>
                  <a:lnTo>
                    <a:pt x="507" y="8818"/>
                  </a:lnTo>
                  <a:lnTo>
                    <a:pt x="3086" y="15222"/>
                  </a:lnTo>
                  <a:cubicBezTo>
                    <a:pt x="3336" y="15845"/>
                    <a:pt x="3633" y="16368"/>
                    <a:pt x="3890" y="16990"/>
                  </a:cubicBezTo>
                  <a:cubicBezTo>
                    <a:pt x="3643" y="14406"/>
                    <a:pt x="3279" y="11838"/>
                    <a:pt x="2800" y="9284"/>
                  </a:cubicBezTo>
                  <a:cubicBezTo>
                    <a:pt x="2206" y="6107"/>
                    <a:pt x="1393" y="289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683725" y="2266775"/>
              <a:ext cx="168700" cy="214275"/>
            </a:xfrm>
            <a:custGeom>
              <a:avLst/>
              <a:gdLst/>
              <a:ahLst/>
              <a:cxnLst/>
              <a:rect l="l" t="t" r="r" b="b"/>
              <a:pathLst>
                <a:path w="6748" h="8571" extrusionOk="0">
                  <a:moveTo>
                    <a:pt x="1745" y="0"/>
                  </a:moveTo>
                  <a:cubicBezTo>
                    <a:pt x="2069" y="661"/>
                    <a:pt x="2297" y="1354"/>
                    <a:pt x="2358" y="2092"/>
                  </a:cubicBezTo>
                  <a:cubicBezTo>
                    <a:pt x="2367" y="2188"/>
                    <a:pt x="2370" y="2292"/>
                    <a:pt x="2328" y="2377"/>
                  </a:cubicBezTo>
                  <a:cubicBezTo>
                    <a:pt x="2267" y="2499"/>
                    <a:pt x="2151" y="2546"/>
                    <a:pt x="2017" y="2546"/>
                  </a:cubicBezTo>
                  <a:cubicBezTo>
                    <a:pt x="1854" y="2546"/>
                    <a:pt x="1665" y="2477"/>
                    <a:pt x="1520" y="2393"/>
                  </a:cubicBezTo>
                  <a:cubicBezTo>
                    <a:pt x="995" y="2092"/>
                    <a:pt x="488" y="1763"/>
                    <a:pt x="1" y="1406"/>
                  </a:cubicBezTo>
                  <a:lnTo>
                    <a:pt x="1" y="1406"/>
                  </a:lnTo>
                  <a:cubicBezTo>
                    <a:pt x="2020" y="3429"/>
                    <a:pt x="5533" y="7038"/>
                    <a:pt x="6747" y="8570"/>
                  </a:cubicBezTo>
                  <a:cubicBezTo>
                    <a:pt x="5319" y="5588"/>
                    <a:pt x="3726" y="2634"/>
                    <a:pt x="1745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694350" y="2407000"/>
              <a:ext cx="141375" cy="71900"/>
            </a:xfrm>
            <a:custGeom>
              <a:avLst/>
              <a:gdLst/>
              <a:ahLst/>
              <a:cxnLst/>
              <a:rect l="l" t="t" r="r" b="b"/>
              <a:pathLst>
                <a:path w="5655" h="2876" extrusionOk="0">
                  <a:moveTo>
                    <a:pt x="1554" y="0"/>
                  </a:moveTo>
                  <a:cubicBezTo>
                    <a:pt x="1654" y="97"/>
                    <a:pt x="1738" y="209"/>
                    <a:pt x="1803" y="334"/>
                  </a:cubicBezTo>
                  <a:cubicBezTo>
                    <a:pt x="1938" y="609"/>
                    <a:pt x="1919" y="986"/>
                    <a:pt x="1674" y="1172"/>
                  </a:cubicBezTo>
                  <a:cubicBezTo>
                    <a:pt x="1510" y="1297"/>
                    <a:pt x="1288" y="1308"/>
                    <a:pt x="1081" y="1309"/>
                  </a:cubicBezTo>
                  <a:cubicBezTo>
                    <a:pt x="720" y="1309"/>
                    <a:pt x="361" y="1297"/>
                    <a:pt x="1" y="1270"/>
                  </a:cubicBezTo>
                  <a:lnTo>
                    <a:pt x="1" y="1270"/>
                  </a:lnTo>
                  <a:cubicBezTo>
                    <a:pt x="156" y="1318"/>
                    <a:pt x="311" y="1367"/>
                    <a:pt x="467" y="1411"/>
                  </a:cubicBezTo>
                  <a:cubicBezTo>
                    <a:pt x="2111" y="1892"/>
                    <a:pt x="4024" y="2352"/>
                    <a:pt x="5654" y="2875"/>
                  </a:cubicBezTo>
                  <a:cubicBezTo>
                    <a:pt x="4360" y="1818"/>
                    <a:pt x="2988" y="858"/>
                    <a:pt x="1554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_1_1_1_1_1"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3"/>
          <p:cNvSpPr txBox="1">
            <a:spLocks noGrp="1"/>
          </p:cNvSpPr>
          <p:nvPr>
            <p:ph type="body" idx="1"/>
          </p:nvPr>
        </p:nvSpPr>
        <p:spPr>
          <a:xfrm>
            <a:off x="721050" y="1289300"/>
            <a:ext cx="3851100" cy="32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322" name="Google Shape;1322;p23"/>
          <p:cNvSpPr txBox="1">
            <a:spLocks noGrp="1"/>
          </p:cNvSpPr>
          <p:nvPr>
            <p:ph type="title"/>
          </p:nvPr>
        </p:nvSpPr>
        <p:spPr>
          <a:xfrm>
            <a:off x="721050" y="574625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9pPr>
          </a:lstStyle>
          <a:p>
            <a:endParaRPr/>
          </a:p>
        </p:txBody>
      </p:sp>
      <p:sp>
        <p:nvSpPr>
          <p:cNvPr id="1323" name="Google Shape;1323;p23"/>
          <p:cNvSpPr txBox="1">
            <a:spLocks noGrp="1"/>
          </p:cNvSpPr>
          <p:nvPr>
            <p:ph type="body" idx="2"/>
          </p:nvPr>
        </p:nvSpPr>
        <p:spPr>
          <a:xfrm>
            <a:off x="4572000" y="1289649"/>
            <a:ext cx="3851100" cy="32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324" name="Google Shape;1324;p23"/>
          <p:cNvSpPr/>
          <p:nvPr/>
        </p:nvSpPr>
        <p:spPr>
          <a:xfrm>
            <a:off x="-800" y="4515150"/>
            <a:ext cx="9145601" cy="1809121"/>
          </a:xfrm>
          <a:custGeom>
            <a:avLst/>
            <a:gdLst/>
            <a:ahLst/>
            <a:cxnLst/>
            <a:rect l="l" t="t" r="r" b="b"/>
            <a:pathLst>
              <a:path w="97348" h="28031" extrusionOk="0">
                <a:moveTo>
                  <a:pt x="1" y="0"/>
                </a:moveTo>
                <a:lnTo>
                  <a:pt x="1" y="28031"/>
                </a:lnTo>
                <a:lnTo>
                  <a:pt x="97348" y="28031"/>
                </a:lnTo>
                <a:lnTo>
                  <a:pt x="97348" y="0"/>
                </a:lnTo>
                <a:close/>
              </a:path>
            </a:pathLst>
          </a:custGeom>
          <a:solidFill>
            <a:srgbClr val="C1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23"/>
          <p:cNvSpPr/>
          <p:nvPr/>
        </p:nvSpPr>
        <p:spPr>
          <a:xfrm>
            <a:off x="0" y="4050725"/>
            <a:ext cx="9517073" cy="1309521"/>
          </a:xfrm>
          <a:custGeom>
            <a:avLst/>
            <a:gdLst/>
            <a:ahLst/>
            <a:cxnLst/>
            <a:rect l="l" t="t" r="r" b="b"/>
            <a:pathLst>
              <a:path w="115530" h="30236" extrusionOk="0">
                <a:moveTo>
                  <a:pt x="79732" y="1"/>
                </a:moveTo>
                <a:cubicBezTo>
                  <a:pt x="76026" y="1"/>
                  <a:pt x="73123" y="2645"/>
                  <a:pt x="69313" y="2862"/>
                </a:cubicBezTo>
                <a:cubicBezTo>
                  <a:pt x="69139" y="2872"/>
                  <a:pt x="68965" y="2876"/>
                  <a:pt x="68791" y="2876"/>
                </a:cubicBezTo>
                <a:cubicBezTo>
                  <a:pt x="65851" y="2876"/>
                  <a:pt x="63048" y="1527"/>
                  <a:pt x="60164" y="1527"/>
                </a:cubicBezTo>
                <a:cubicBezTo>
                  <a:pt x="59799" y="1527"/>
                  <a:pt x="59432" y="1549"/>
                  <a:pt x="59063" y="1598"/>
                </a:cubicBezTo>
                <a:cubicBezTo>
                  <a:pt x="58253" y="1705"/>
                  <a:pt x="57478" y="1942"/>
                  <a:pt x="56651" y="1955"/>
                </a:cubicBezTo>
                <a:cubicBezTo>
                  <a:pt x="56630" y="1955"/>
                  <a:pt x="56609" y="1955"/>
                  <a:pt x="56588" y="1955"/>
                </a:cubicBezTo>
                <a:cubicBezTo>
                  <a:pt x="55835" y="1955"/>
                  <a:pt x="55113" y="1772"/>
                  <a:pt x="54395" y="1621"/>
                </a:cubicBezTo>
                <a:cubicBezTo>
                  <a:pt x="52581" y="1239"/>
                  <a:pt x="50672" y="1046"/>
                  <a:pt x="48762" y="1046"/>
                </a:cubicBezTo>
                <a:cubicBezTo>
                  <a:pt x="47675" y="1046"/>
                  <a:pt x="46588" y="1109"/>
                  <a:pt x="45519" y="1235"/>
                </a:cubicBezTo>
                <a:cubicBezTo>
                  <a:pt x="41728" y="1681"/>
                  <a:pt x="37839" y="2896"/>
                  <a:pt x="34150" y="2896"/>
                </a:cubicBezTo>
                <a:cubicBezTo>
                  <a:pt x="32953" y="2896"/>
                  <a:pt x="31776" y="2768"/>
                  <a:pt x="30631" y="2444"/>
                </a:cubicBezTo>
                <a:cubicBezTo>
                  <a:pt x="28224" y="1763"/>
                  <a:pt x="26100" y="245"/>
                  <a:pt x="23608" y="245"/>
                </a:cubicBezTo>
                <a:cubicBezTo>
                  <a:pt x="23348" y="245"/>
                  <a:pt x="23084" y="262"/>
                  <a:pt x="22815" y="298"/>
                </a:cubicBezTo>
                <a:cubicBezTo>
                  <a:pt x="21476" y="476"/>
                  <a:pt x="20361" y="1128"/>
                  <a:pt x="19006" y="1244"/>
                </a:cubicBezTo>
                <a:cubicBezTo>
                  <a:pt x="18850" y="1257"/>
                  <a:pt x="18694" y="1263"/>
                  <a:pt x="18537" y="1263"/>
                </a:cubicBezTo>
                <a:cubicBezTo>
                  <a:pt x="17760" y="1263"/>
                  <a:pt x="16985" y="1115"/>
                  <a:pt x="16222" y="996"/>
                </a:cubicBezTo>
                <a:cubicBezTo>
                  <a:pt x="14611" y="743"/>
                  <a:pt x="12955" y="619"/>
                  <a:pt x="11298" y="619"/>
                </a:cubicBezTo>
                <a:cubicBezTo>
                  <a:pt x="7331" y="619"/>
                  <a:pt x="3360" y="1330"/>
                  <a:pt x="0" y="2685"/>
                </a:cubicBezTo>
                <a:lnTo>
                  <a:pt x="0" y="30235"/>
                </a:lnTo>
                <a:lnTo>
                  <a:pt x="113339" y="30235"/>
                </a:lnTo>
                <a:lnTo>
                  <a:pt x="115530" y="2378"/>
                </a:lnTo>
                <a:lnTo>
                  <a:pt x="115530" y="2378"/>
                </a:lnTo>
                <a:cubicBezTo>
                  <a:pt x="113955" y="2773"/>
                  <a:pt x="112270" y="2964"/>
                  <a:pt x="110582" y="2964"/>
                </a:cubicBezTo>
                <a:cubicBezTo>
                  <a:pt x="107589" y="2964"/>
                  <a:pt x="104585" y="2364"/>
                  <a:pt x="102167" y="1237"/>
                </a:cubicBezTo>
                <a:cubicBezTo>
                  <a:pt x="101779" y="1057"/>
                  <a:pt x="101323" y="965"/>
                  <a:pt x="100867" y="965"/>
                </a:cubicBezTo>
                <a:cubicBezTo>
                  <a:pt x="100453" y="965"/>
                  <a:pt x="100040" y="1040"/>
                  <a:pt x="99680" y="1196"/>
                </a:cubicBezTo>
                <a:cubicBezTo>
                  <a:pt x="98789" y="1582"/>
                  <a:pt x="97709" y="1791"/>
                  <a:pt x="96633" y="1791"/>
                </a:cubicBezTo>
                <a:cubicBezTo>
                  <a:pt x="95981" y="1791"/>
                  <a:pt x="95331" y="1714"/>
                  <a:pt x="94726" y="1553"/>
                </a:cubicBezTo>
                <a:cubicBezTo>
                  <a:pt x="94012" y="1364"/>
                  <a:pt x="93344" y="1069"/>
                  <a:pt x="92576" y="1012"/>
                </a:cubicBezTo>
                <a:cubicBezTo>
                  <a:pt x="92478" y="1004"/>
                  <a:pt x="92382" y="1001"/>
                  <a:pt x="92286" y="1001"/>
                </a:cubicBezTo>
                <a:cubicBezTo>
                  <a:pt x="90973" y="1001"/>
                  <a:pt x="89803" y="1653"/>
                  <a:pt x="88483" y="1819"/>
                </a:cubicBezTo>
                <a:cubicBezTo>
                  <a:pt x="88238" y="1850"/>
                  <a:pt x="87996" y="1864"/>
                  <a:pt x="87758" y="1864"/>
                </a:cubicBezTo>
                <a:cubicBezTo>
                  <a:pt x="85205" y="1864"/>
                  <a:pt x="82987" y="233"/>
                  <a:pt x="80333" y="24"/>
                </a:cubicBezTo>
                <a:cubicBezTo>
                  <a:pt x="80130" y="8"/>
                  <a:pt x="79930" y="1"/>
                  <a:pt x="79732" y="1"/>
                </a:cubicBezTo>
                <a:close/>
              </a:path>
            </a:pathLst>
          </a:custGeom>
          <a:solidFill>
            <a:srgbClr val="C1A487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6" name="Google Shape;1326;p23"/>
          <p:cNvGrpSpPr/>
          <p:nvPr/>
        </p:nvGrpSpPr>
        <p:grpSpPr>
          <a:xfrm>
            <a:off x="7501773" y="3661316"/>
            <a:ext cx="680937" cy="1309462"/>
            <a:chOff x="2268871" y="3899077"/>
            <a:chExt cx="696611" cy="1339603"/>
          </a:xfrm>
        </p:grpSpPr>
        <p:sp>
          <p:nvSpPr>
            <p:cNvPr id="1327" name="Google Shape;1327;p23"/>
            <p:cNvSpPr/>
            <p:nvPr/>
          </p:nvSpPr>
          <p:spPr>
            <a:xfrm>
              <a:off x="2280902" y="4842784"/>
              <a:ext cx="684580" cy="395896"/>
            </a:xfrm>
            <a:custGeom>
              <a:avLst/>
              <a:gdLst/>
              <a:ahLst/>
              <a:cxnLst/>
              <a:rect l="l" t="t" r="r" b="b"/>
              <a:pathLst>
                <a:path w="9901" h="5726" extrusionOk="0">
                  <a:moveTo>
                    <a:pt x="1668" y="0"/>
                  </a:moveTo>
                  <a:cubicBezTo>
                    <a:pt x="1100" y="240"/>
                    <a:pt x="1016" y="1165"/>
                    <a:pt x="1530" y="1504"/>
                  </a:cubicBezTo>
                  <a:cubicBezTo>
                    <a:pt x="1605" y="1552"/>
                    <a:pt x="1689" y="1591"/>
                    <a:pt x="1743" y="1661"/>
                  </a:cubicBezTo>
                  <a:cubicBezTo>
                    <a:pt x="1932" y="1909"/>
                    <a:pt x="1602" y="2234"/>
                    <a:pt x="1300" y="2313"/>
                  </a:cubicBezTo>
                  <a:cubicBezTo>
                    <a:pt x="998" y="2393"/>
                    <a:pt x="613" y="2456"/>
                    <a:pt x="527" y="2758"/>
                  </a:cubicBezTo>
                  <a:cubicBezTo>
                    <a:pt x="450" y="3027"/>
                    <a:pt x="686" y="3275"/>
                    <a:pt x="882" y="3477"/>
                  </a:cubicBezTo>
                  <a:cubicBezTo>
                    <a:pt x="1080" y="3677"/>
                    <a:pt x="1268" y="3991"/>
                    <a:pt x="1102" y="4220"/>
                  </a:cubicBezTo>
                  <a:cubicBezTo>
                    <a:pt x="871" y="4536"/>
                    <a:pt x="213" y="4313"/>
                    <a:pt x="84" y="4683"/>
                  </a:cubicBezTo>
                  <a:cubicBezTo>
                    <a:pt x="0" y="4924"/>
                    <a:pt x="261" y="5138"/>
                    <a:pt x="491" y="5247"/>
                  </a:cubicBezTo>
                  <a:cubicBezTo>
                    <a:pt x="1166" y="5563"/>
                    <a:pt x="1900" y="5726"/>
                    <a:pt x="2642" y="5726"/>
                  </a:cubicBezTo>
                  <a:cubicBezTo>
                    <a:pt x="2770" y="5726"/>
                    <a:pt x="2898" y="5721"/>
                    <a:pt x="3027" y="5711"/>
                  </a:cubicBezTo>
                  <a:cubicBezTo>
                    <a:pt x="3318" y="5690"/>
                    <a:pt x="3677" y="5572"/>
                    <a:pt x="3704" y="5281"/>
                  </a:cubicBezTo>
                  <a:cubicBezTo>
                    <a:pt x="3746" y="4834"/>
                    <a:pt x="2939" y="4600"/>
                    <a:pt x="3071" y="4170"/>
                  </a:cubicBezTo>
                  <a:cubicBezTo>
                    <a:pt x="3136" y="3955"/>
                    <a:pt x="3385" y="3897"/>
                    <a:pt x="3623" y="3897"/>
                  </a:cubicBezTo>
                  <a:cubicBezTo>
                    <a:pt x="3679" y="3897"/>
                    <a:pt x="3735" y="3901"/>
                    <a:pt x="3788" y="3906"/>
                  </a:cubicBezTo>
                  <a:lnTo>
                    <a:pt x="5343" y="4058"/>
                  </a:lnTo>
                  <a:cubicBezTo>
                    <a:pt x="5406" y="4064"/>
                    <a:pt x="5473" y="4069"/>
                    <a:pt x="5539" y="4069"/>
                  </a:cubicBezTo>
                  <a:cubicBezTo>
                    <a:pt x="5690" y="4069"/>
                    <a:pt x="5838" y="4042"/>
                    <a:pt x="5941" y="3936"/>
                  </a:cubicBezTo>
                  <a:cubicBezTo>
                    <a:pt x="6138" y="3736"/>
                    <a:pt x="6027" y="3383"/>
                    <a:pt x="5818" y="3195"/>
                  </a:cubicBezTo>
                  <a:cubicBezTo>
                    <a:pt x="5609" y="3006"/>
                    <a:pt x="5332" y="2913"/>
                    <a:pt x="5109" y="2741"/>
                  </a:cubicBezTo>
                  <a:cubicBezTo>
                    <a:pt x="5041" y="2690"/>
                    <a:pt x="4973" y="2620"/>
                    <a:pt x="4963" y="2534"/>
                  </a:cubicBezTo>
                  <a:cubicBezTo>
                    <a:pt x="4939" y="2352"/>
                    <a:pt x="5161" y="2249"/>
                    <a:pt x="5339" y="2208"/>
                  </a:cubicBezTo>
                  <a:cubicBezTo>
                    <a:pt x="6244" y="1999"/>
                    <a:pt x="7168" y="1894"/>
                    <a:pt x="8095" y="1894"/>
                  </a:cubicBezTo>
                  <a:cubicBezTo>
                    <a:pt x="8302" y="1894"/>
                    <a:pt x="8508" y="1899"/>
                    <a:pt x="8714" y="1909"/>
                  </a:cubicBezTo>
                  <a:cubicBezTo>
                    <a:pt x="8765" y="1912"/>
                    <a:pt x="8818" y="1913"/>
                    <a:pt x="8872" y="1913"/>
                  </a:cubicBezTo>
                  <a:cubicBezTo>
                    <a:pt x="9299" y="1913"/>
                    <a:pt x="9789" y="1818"/>
                    <a:pt x="9855" y="1418"/>
                  </a:cubicBezTo>
                  <a:cubicBezTo>
                    <a:pt x="9900" y="1152"/>
                    <a:pt x="9705" y="908"/>
                    <a:pt x="9500" y="733"/>
                  </a:cubicBezTo>
                  <a:cubicBezTo>
                    <a:pt x="9000" y="306"/>
                    <a:pt x="8377" y="49"/>
                    <a:pt x="7720" y="2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3D1E09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2483351" y="4318211"/>
              <a:ext cx="253684" cy="644108"/>
            </a:xfrm>
            <a:custGeom>
              <a:avLst/>
              <a:gdLst/>
              <a:ahLst/>
              <a:cxnLst/>
              <a:rect l="l" t="t" r="r" b="b"/>
              <a:pathLst>
                <a:path w="3669" h="9316" extrusionOk="0">
                  <a:moveTo>
                    <a:pt x="2044" y="1"/>
                  </a:moveTo>
                  <a:cubicBezTo>
                    <a:pt x="1611" y="1"/>
                    <a:pt x="1157" y="231"/>
                    <a:pt x="876" y="577"/>
                  </a:cubicBezTo>
                  <a:cubicBezTo>
                    <a:pt x="454" y="1094"/>
                    <a:pt x="327" y="1787"/>
                    <a:pt x="243" y="2450"/>
                  </a:cubicBezTo>
                  <a:cubicBezTo>
                    <a:pt x="63" y="3866"/>
                    <a:pt x="1" y="5296"/>
                    <a:pt x="52" y="6723"/>
                  </a:cubicBezTo>
                  <a:cubicBezTo>
                    <a:pt x="74" y="7295"/>
                    <a:pt x="115" y="7878"/>
                    <a:pt x="356" y="8396"/>
                  </a:cubicBezTo>
                  <a:cubicBezTo>
                    <a:pt x="554" y="8820"/>
                    <a:pt x="983" y="9315"/>
                    <a:pt x="1444" y="9315"/>
                  </a:cubicBezTo>
                  <a:cubicBezTo>
                    <a:pt x="1544" y="9315"/>
                    <a:pt x="1646" y="9292"/>
                    <a:pt x="1747" y="9239"/>
                  </a:cubicBezTo>
                  <a:cubicBezTo>
                    <a:pt x="2313" y="8946"/>
                    <a:pt x="2699" y="7759"/>
                    <a:pt x="2893" y="7202"/>
                  </a:cubicBezTo>
                  <a:cubicBezTo>
                    <a:pt x="3542" y="5330"/>
                    <a:pt x="3669" y="3316"/>
                    <a:pt x="3263" y="1378"/>
                  </a:cubicBezTo>
                  <a:cubicBezTo>
                    <a:pt x="3168" y="932"/>
                    <a:pt x="3022" y="453"/>
                    <a:pt x="2651" y="187"/>
                  </a:cubicBezTo>
                  <a:cubicBezTo>
                    <a:pt x="2470" y="58"/>
                    <a:pt x="2259" y="1"/>
                    <a:pt x="2044" y="1"/>
                  </a:cubicBezTo>
                  <a:close/>
                </a:path>
              </a:pathLst>
            </a:custGeom>
            <a:solidFill>
              <a:srgbClr val="5D7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2634150" y="3899077"/>
              <a:ext cx="323518" cy="493798"/>
            </a:xfrm>
            <a:custGeom>
              <a:avLst/>
              <a:gdLst/>
              <a:ahLst/>
              <a:cxnLst/>
              <a:rect l="l" t="t" r="r" b="b"/>
              <a:pathLst>
                <a:path w="4679" h="7142" extrusionOk="0">
                  <a:moveTo>
                    <a:pt x="3527" y="0"/>
                  </a:moveTo>
                  <a:cubicBezTo>
                    <a:pt x="3241" y="0"/>
                    <a:pt x="2947" y="86"/>
                    <a:pt x="2713" y="246"/>
                  </a:cubicBezTo>
                  <a:cubicBezTo>
                    <a:pt x="2173" y="615"/>
                    <a:pt x="1882" y="1244"/>
                    <a:pt x="1639" y="1851"/>
                  </a:cubicBezTo>
                  <a:cubicBezTo>
                    <a:pt x="1180" y="2990"/>
                    <a:pt x="796" y="4156"/>
                    <a:pt x="487" y="5346"/>
                  </a:cubicBezTo>
                  <a:cubicBezTo>
                    <a:pt x="296" y="6081"/>
                    <a:pt x="0" y="7141"/>
                    <a:pt x="536" y="7141"/>
                  </a:cubicBezTo>
                  <a:cubicBezTo>
                    <a:pt x="696" y="7141"/>
                    <a:pt x="929" y="7047"/>
                    <a:pt x="1263" y="6821"/>
                  </a:cubicBezTo>
                  <a:cubicBezTo>
                    <a:pt x="2963" y="5669"/>
                    <a:pt x="4002" y="3721"/>
                    <a:pt x="4491" y="1765"/>
                  </a:cubicBezTo>
                  <a:cubicBezTo>
                    <a:pt x="4600" y="1333"/>
                    <a:pt x="4679" y="846"/>
                    <a:pt x="4448" y="462"/>
                  </a:cubicBezTo>
                  <a:cubicBezTo>
                    <a:pt x="4257" y="146"/>
                    <a:pt x="3900" y="0"/>
                    <a:pt x="3527" y="0"/>
                  </a:cubicBezTo>
                  <a:close/>
                </a:path>
              </a:pathLst>
            </a:custGeom>
            <a:solidFill>
              <a:srgbClr val="325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2268871" y="4027127"/>
              <a:ext cx="352834" cy="390848"/>
            </a:xfrm>
            <a:custGeom>
              <a:avLst/>
              <a:gdLst/>
              <a:ahLst/>
              <a:cxnLst/>
              <a:rect l="l" t="t" r="r" b="b"/>
              <a:pathLst>
                <a:path w="5103" h="5653" extrusionOk="0">
                  <a:moveTo>
                    <a:pt x="781" y="1"/>
                  </a:moveTo>
                  <a:cubicBezTo>
                    <a:pt x="733" y="1"/>
                    <a:pt x="685" y="6"/>
                    <a:pt x="637" y="17"/>
                  </a:cubicBezTo>
                  <a:cubicBezTo>
                    <a:pt x="299" y="94"/>
                    <a:pt x="78" y="438"/>
                    <a:pt x="40" y="781"/>
                  </a:cubicBezTo>
                  <a:cubicBezTo>
                    <a:pt x="1" y="1122"/>
                    <a:pt x="112" y="1463"/>
                    <a:pt x="237" y="1785"/>
                  </a:cubicBezTo>
                  <a:cubicBezTo>
                    <a:pt x="570" y="2651"/>
                    <a:pt x="1020" y="3481"/>
                    <a:pt x="1645" y="4169"/>
                  </a:cubicBezTo>
                  <a:cubicBezTo>
                    <a:pt x="2270" y="4856"/>
                    <a:pt x="3078" y="5394"/>
                    <a:pt x="3979" y="5612"/>
                  </a:cubicBezTo>
                  <a:cubicBezTo>
                    <a:pt x="4073" y="5634"/>
                    <a:pt x="4170" y="5653"/>
                    <a:pt x="4265" y="5653"/>
                  </a:cubicBezTo>
                  <a:cubicBezTo>
                    <a:pt x="4317" y="5653"/>
                    <a:pt x="4368" y="5647"/>
                    <a:pt x="4419" y="5633"/>
                  </a:cubicBezTo>
                  <a:cubicBezTo>
                    <a:pt x="5103" y="5446"/>
                    <a:pt x="3904" y="4654"/>
                    <a:pt x="3704" y="4435"/>
                  </a:cubicBezTo>
                  <a:cubicBezTo>
                    <a:pt x="3254" y="3947"/>
                    <a:pt x="2892" y="3383"/>
                    <a:pt x="2635" y="2771"/>
                  </a:cubicBezTo>
                  <a:cubicBezTo>
                    <a:pt x="2304" y="1981"/>
                    <a:pt x="2138" y="1092"/>
                    <a:pt x="1579" y="444"/>
                  </a:cubicBezTo>
                  <a:cubicBezTo>
                    <a:pt x="1374" y="206"/>
                    <a:pt x="1084" y="1"/>
                    <a:pt x="781" y="1"/>
                  </a:cubicBezTo>
                  <a:close/>
                </a:path>
              </a:pathLst>
            </a:custGeom>
            <a:solidFill>
              <a:srgbClr val="325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2562242" y="4170249"/>
              <a:ext cx="88986" cy="187508"/>
            </a:xfrm>
            <a:custGeom>
              <a:avLst/>
              <a:gdLst/>
              <a:ahLst/>
              <a:cxnLst/>
              <a:rect l="l" t="t" r="r" b="b"/>
              <a:pathLst>
                <a:path w="1287" h="2712" extrusionOk="0">
                  <a:moveTo>
                    <a:pt x="483" y="1"/>
                  </a:moveTo>
                  <a:cubicBezTo>
                    <a:pt x="315" y="2"/>
                    <a:pt x="169" y="131"/>
                    <a:pt x="97" y="284"/>
                  </a:cubicBezTo>
                  <a:cubicBezTo>
                    <a:pt x="26" y="436"/>
                    <a:pt x="15" y="609"/>
                    <a:pt x="11" y="777"/>
                  </a:cubicBezTo>
                  <a:cubicBezTo>
                    <a:pt x="1" y="1179"/>
                    <a:pt x="26" y="2533"/>
                    <a:pt x="551" y="2692"/>
                  </a:cubicBezTo>
                  <a:cubicBezTo>
                    <a:pt x="596" y="2705"/>
                    <a:pt x="639" y="2712"/>
                    <a:pt x="677" y="2712"/>
                  </a:cubicBezTo>
                  <a:cubicBezTo>
                    <a:pt x="1287" y="2712"/>
                    <a:pt x="1042" y="1094"/>
                    <a:pt x="995" y="736"/>
                  </a:cubicBezTo>
                  <a:cubicBezTo>
                    <a:pt x="974" y="574"/>
                    <a:pt x="951" y="406"/>
                    <a:pt x="872" y="263"/>
                  </a:cubicBezTo>
                  <a:cubicBezTo>
                    <a:pt x="794" y="118"/>
                    <a:pt x="649" y="1"/>
                    <a:pt x="483" y="1"/>
                  </a:cubicBezTo>
                  <a:close/>
                </a:path>
              </a:pathLst>
            </a:custGeom>
            <a:solidFill>
              <a:srgbClr val="325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2658903" y="3899077"/>
              <a:ext cx="268895" cy="404607"/>
            </a:xfrm>
            <a:custGeom>
              <a:avLst/>
              <a:gdLst/>
              <a:ahLst/>
              <a:cxnLst/>
              <a:rect l="l" t="t" r="r" b="b"/>
              <a:pathLst>
                <a:path w="3889" h="5852" extrusionOk="0">
                  <a:moveTo>
                    <a:pt x="3167" y="1"/>
                  </a:moveTo>
                  <a:cubicBezTo>
                    <a:pt x="2882" y="1"/>
                    <a:pt x="2588" y="86"/>
                    <a:pt x="2355" y="246"/>
                  </a:cubicBezTo>
                  <a:cubicBezTo>
                    <a:pt x="1815" y="615"/>
                    <a:pt x="1524" y="1244"/>
                    <a:pt x="1281" y="1851"/>
                  </a:cubicBezTo>
                  <a:cubicBezTo>
                    <a:pt x="822" y="2990"/>
                    <a:pt x="438" y="4156"/>
                    <a:pt x="129" y="5346"/>
                  </a:cubicBezTo>
                  <a:cubicBezTo>
                    <a:pt x="88" y="5503"/>
                    <a:pt x="42" y="5676"/>
                    <a:pt x="1" y="5851"/>
                  </a:cubicBezTo>
                  <a:cubicBezTo>
                    <a:pt x="190" y="5814"/>
                    <a:pt x="374" y="5753"/>
                    <a:pt x="547" y="5669"/>
                  </a:cubicBezTo>
                  <a:cubicBezTo>
                    <a:pt x="1381" y="5267"/>
                    <a:pt x="1990" y="4514"/>
                    <a:pt x="2472" y="3724"/>
                  </a:cubicBezTo>
                  <a:cubicBezTo>
                    <a:pt x="3133" y="2646"/>
                    <a:pt x="3612" y="1467"/>
                    <a:pt x="3888" y="233"/>
                  </a:cubicBezTo>
                  <a:cubicBezTo>
                    <a:pt x="3693" y="75"/>
                    <a:pt x="3433" y="1"/>
                    <a:pt x="3167" y="1"/>
                  </a:cubicBezTo>
                  <a:close/>
                </a:path>
              </a:pathLst>
            </a:custGeom>
            <a:solidFill>
              <a:srgbClr val="5D7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2297289" y="4027127"/>
              <a:ext cx="241307" cy="323990"/>
            </a:xfrm>
            <a:custGeom>
              <a:avLst/>
              <a:gdLst/>
              <a:ahLst/>
              <a:cxnLst/>
              <a:rect l="l" t="t" r="r" b="b"/>
              <a:pathLst>
                <a:path w="3490" h="4686" extrusionOk="0">
                  <a:moveTo>
                    <a:pt x="370" y="1"/>
                  </a:moveTo>
                  <a:cubicBezTo>
                    <a:pt x="322" y="1"/>
                    <a:pt x="274" y="6"/>
                    <a:pt x="226" y="17"/>
                  </a:cubicBezTo>
                  <a:cubicBezTo>
                    <a:pt x="143" y="37"/>
                    <a:pt x="68" y="71"/>
                    <a:pt x="1" y="117"/>
                  </a:cubicBezTo>
                  <a:cubicBezTo>
                    <a:pt x="399" y="1771"/>
                    <a:pt x="1324" y="3297"/>
                    <a:pt x="2631" y="4387"/>
                  </a:cubicBezTo>
                  <a:cubicBezTo>
                    <a:pt x="2804" y="4531"/>
                    <a:pt x="2999" y="4674"/>
                    <a:pt x="3222" y="4685"/>
                  </a:cubicBezTo>
                  <a:cubicBezTo>
                    <a:pt x="3228" y="4685"/>
                    <a:pt x="3233" y="4685"/>
                    <a:pt x="3239" y="4685"/>
                  </a:cubicBezTo>
                  <a:cubicBezTo>
                    <a:pt x="3329" y="4685"/>
                    <a:pt x="3416" y="4658"/>
                    <a:pt x="3490" y="4608"/>
                  </a:cubicBezTo>
                  <a:cubicBezTo>
                    <a:pt x="3422" y="4554"/>
                    <a:pt x="3356" y="4496"/>
                    <a:pt x="3293" y="4435"/>
                  </a:cubicBezTo>
                  <a:cubicBezTo>
                    <a:pt x="2843" y="3946"/>
                    <a:pt x="2481" y="3383"/>
                    <a:pt x="2224" y="2771"/>
                  </a:cubicBezTo>
                  <a:cubicBezTo>
                    <a:pt x="1893" y="1981"/>
                    <a:pt x="1727" y="1092"/>
                    <a:pt x="1168" y="444"/>
                  </a:cubicBezTo>
                  <a:cubicBezTo>
                    <a:pt x="963" y="206"/>
                    <a:pt x="673" y="1"/>
                    <a:pt x="370" y="1"/>
                  </a:cubicBezTo>
                  <a:close/>
                </a:path>
              </a:pathLst>
            </a:custGeom>
            <a:solidFill>
              <a:srgbClr val="5D7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2498078" y="4318349"/>
              <a:ext cx="238956" cy="643970"/>
            </a:xfrm>
            <a:custGeom>
              <a:avLst/>
              <a:gdLst/>
              <a:ahLst/>
              <a:cxnLst/>
              <a:rect l="l" t="t" r="r" b="b"/>
              <a:pathLst>
                <a:path w="3456" h="9314" extrusionOk="0">
                  <a:moveTo>
                    <a:pt x="1834" y="0"/>
                  </a:moveTo>
                  <a:cubicBezTo>
                    <a:pt x="1818" y="0"/>
                    <a:pt x="1802" y="1"/>
                    <a:pt x="1786" y="1"/>
                  </a:cubicBezTo>
                  <a:cubicBezTo>
                    <a:pt x="2555" y="1980"/>
                    <a:pt x="2718" y="4194"/>
                    <a:pt x="2236" y="6264"/>
                  </a:cubicBezTo>
                  <a:cubicBezTo>
                    <a:pt x="2161" y="6593"/>
                    <a:pt x="2068" y="6921"/>
                    <a:pt x="1889" y="7205"/>
                  </a:cubicBezTo>
                  <a:cubicBezTo>
                    <a:pt x="1588" y="7680"/>
                    <a:pt x="1082" y="7991"/>
                    <a:pt x="522" y="8044"/>
                  </a:cubicBezTo>
                  <a:cubicBezTo>
                    <a:pt x="475" y="8048"/>
                    <a:pt x="429" y="8050"/>
                    <a:pt x="382" y="8050"/>
                  </a:cubicBezTo>
                  <a:cubicBezTo>
                    <a:pt x="254" y="8050"/>
                    <a:pt x="126" y="8036"/>
                    <a:pt x="0" y="8007"/>
                  </a:cubicBezTo>
                  <a:lnTo>
                    <a:pt x="0" y="8007"/>
                  </a:lnTo>
                  <a:cubicBezTo>
                    <a:pt x="38" y="8139"/>
                    <a:pt x="86" y="8269"/>
                    <a:pt x="143" y="8394"/>
                  </a:cubicBezTo>
                  <a:cubicBezTo>
                    <a:pt x="340" y="8817"/>
                    <a:pt x="768" y="9313"/>
                    <a:pt x="1230" y="9313"/>
                  </a:cubicBezTo>
                  <a:cubicBezTo>
                    <a:pt x="1331" y="9313"/>
                    <a:pt x="1433" y="9290"/>
                    <a:pt x="1534" y="9237"/>
                  </a:cubicBezTo>
                  <a:cubicBezTo>
                    <a:pt x="2102" y="8943"/>
                    <a:pt x="2486" y="7757"/>
                    <a:pt x="2680" y="7200"/>
                  </a:cubicBezTo>
                  <a:cubicBezTo>
                    <a:pt x="3329" y="5328"/>
                    <a:pt x="3456" y="3314"/>
                    <a:pt x="3050" y="1376"/>
                  </a:cubicBezTo>
                  <a:cubicBezTo>
                    <a:pt x="2955" y="928"/>
                    <a:pt x="2809" y="451"/>
                    <a:pt x="2438" y="185"/>
                  </a:cubicBezTo>
                  <a:cubicBezTo>
                    <a:pt x="2258" y="57"/>
                    <a:pt x="2049" y="0"/>
                    <a:pt x="1834" y="0"/>
                  </a:cubicBezTo>
                  <a:close/>
                </a:path>
              </a:pathLst>
            </a:custGeom>
            <a:solidFill>
              <a:srgbClr val="325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2563003" y="4170249"/>
              <a:ext cx="72323" cy="124590"/>
            </a:xfrm>
            <a:custGeom>
              <a:avLst/>
              <a:gdLst/>
              <a:ahLst/>
              <a:cxnLst/>
              <a:rect l="l" t="t" r="r" b="b"/>
              <a:pathLst>
                <a:path w="1046" h="1802" extrusionOk="0">
                  <a:moveTo>
                    <a:pt x="476" y="1"/>
                  </a:moveTo>
                  <a:cubicBezTo>
                    <a:pt x="474" y="1"/>
                    <a:pt x="473" y="1"/>
                    <a:pt x="472" y="1"/>
                  </a:cubicBezTo>
                  <a:cubicBezTo>
                    <a:pt x="304" y="2"/>
                    <a:pt x="158" y="131"/>
                    <a:pt x="86" y="283"/>
                  </a:cubicBezTo>
                  <a:cubicBezTo>
                    <a:pt x="18" y="427"/>
                    <a:pt x="6" y="592"/>
                    <a:pt x="0" y="751"/>
                  </a:cubicBezTo>
                  <a:cubicBezTo>
                    <a:pt x="109" y="1090"/>
                    <a:pt x="266" y="1408"/>
                    <a:pt x="495" y="1681"/>
                  </a:cubicBezTo>
                  <a:cubicBezTo>
                    <a:pt x="536" y="1729"/>
                    <a:pt x="581" y="1777"/>
                    <a:pt x="641" y="1795"/>
                  </a:cubicBezTo>
                  <a:cubicBezTo>
                    <a:pt x="656" y="1799"/>
                    <a:pt x="671" y="1801"/>
                    <a:pt x="686" y="1801"/>
                  </a:cubicBezTo>
                  <a:cubicBezTo>
                    <a:pt x="751" y="1801"/>
                    <a:pt x="816" y="1766"/>
                    <a:pt x="861" y="1718"/>
                  </a:cubicBezTo>
                  <a:cubicBezTo>
                    <a:pt x="916" y="1658"/>
                    <a:pt x="945" y="1579"/>
                    <a:pt x="970" y="1501"/>
                  </a:cubicBezTo>
                  <a:cubicBezTo>
                    <a:pt x="1000" y="1413"/>
                    <a:pt x="1024" y="1326"/>
                    <a:pt x="1045" y="1236"/>
                  </a:cubicBezTo>
                  <a:cubicBezTo>
                    <a:pt x="1024" y="1017"/>
                    <a:pt x="997" y="829"/>
                    <a:pt x="984" y="734"/>
                  </a:cubicBezTo>
                  <a:cubicBezTo>
                    <a:pt x="963" y="572"/>
                    <a:pt x="940" y="406"/>
                    <a:pt x="861" y="261"/>
                  </a:cubicBezTo>
                  <a:cubicBezTo>
                    <a:pt x="783" y="118"/>
                    <a:pt x="638" y="1"/>
                    <a:pt x="476" y="1"/>
                  </a:cubicBezTo>
                  <a:close/>
                </a:path>
              </a:pathLst>
            </a:custGeom>
            <a:solidFill>
              <a:srgbClr val="5D7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2889700" y="4074557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2805277" y="4229779"/>
              <a:ext cx="0" cy="29592"/>
            </a:xfrm>
            <a:custGeom>
              <a:avLst/>
              <a:gdLst/>
              <a:ahLst/>
              <a:cxnLst/>
              <a:rect l="l" t="t" r="r" b="b"/>
              <a:pathLst>
                <a:path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2859830" y="4133604"/>
              <a:ext cx="69" cy="29523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2740283" y="4303484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2594324" y="4299266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2373829" y="4232476"/>
              <a:ext cx="69" cy="29730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1" y="1"/>
                  </a:moveTo>
                  <a:lnTo>
                    <a:pt x="1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2417942" y="4299266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2692506" y="4479379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2670519" y="4388666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2678539" y="4732297"/>
              <a:ext cx="69" cy="29523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2576969" y="4893672"/>
              <a:ext cx="69" cy="29523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575" cap="rnd" cmpd="sng">
              <a:solidFill>
                <a:srgbClr val="A0B2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2635256" y="4842162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575" cap="rnd" cmpd="sng">
              <a:solidFill>
                <a:srgbClr val="A0B2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2692506" y="4603003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2624885" y="4415838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2859830" y="3995322"/>
              <a:ext cx="69" cy="29523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2833902" y="3936759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2826020" y="4059761"/>
              <a:ext cx="0" cy="29592"/>
            </a:xfrm>
            <a:custGeom>
              <a:avLst/>
              <a:gdLst/>
              <a:ahLst/>
              <a:cxnLst/>
              <a:rect l="l" t="t" r="r" b="b"/>
              <a:pathLst>
                <a:path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2889700" y="3927425"/>
              <a:ext cx="69" cy="29523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2801059" y="4012469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2793385" y="4118739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2764276" y="4089285"/>
              <a:ext cx="69" cy="29523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2764276" y="4181242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2725003" y="4147640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2721131" y="4232337"/>
              <a:ext cx="69" cy="29730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1" y="1"/>
                  </a:moveTo>
                  <a:lnTo>
                    <a:pt x="1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2611540" y="4229779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2588793" y="4195900"/>
              <a:ext cx="69" cy="29730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1" y="1"/>
                  </a:moveTo>
                  <a:lnTo>
                    <a:pt x="1" y="43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2391737" y="4147640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2465443" y="4284470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2359863" y="4076632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2429904" y="4217818"/>
              <a:ext cx="69" cy="29523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2599026" y="4641376"/>
              <a:ext cx="69" cy="29730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1" y="1"/>
                  </a:moveTo>
                  <a:lnTo>
                    <a:pt x="1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2624885" y="4521900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3"/>
            <p:cNvSpPr/>
            <p:nvPr/>
          </p:nvSpPr>
          <p:spPr>
            <a:xfrm>
              <a:off x="2576969" y="4472465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3"/>
            <p:cNvSpPr/>
            <p:nvPr/>
          </p:nvSpPr>
          <p:spPr>
            <a:xfrm>
              <a:off x="2538526" y="4429874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2563003" y="4589659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2517300" y="4544579"/>
              <a:ext cx="69" cy="29730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1" y="1"/>
                  </a:moveTo>
                  <a:lnTo>
                    <a:pt x="1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2517300" y="4761751"/>
              <a:ext cx="69" cy="29730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1" y="1"/>
                  </a:moveTo>
                  <a:lnTo>
                    <a:pt x="1" y="43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2558024" y="4814367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2600063" y="4747093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2637054" y="4606944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2549036" y="4688461"/>
              <a:ext cx="69" cy="29661"/>
            </a:xfrm>
            <a:custGeom>
              <a:avLst/>
              <a:gdLst/>
              <a:ahLst/>
              <a:cxnLst/>
              <a:rect l="l" t="t" r="r" b="b"/>
              <a:pathLst>
                <a:path w="1" h="429" fill="none" extrusionOk="0">
                  <a:moveTo>
                    <a:pt x="1" y="0"/>
                  </a:moveTo>
                  <a:lnTo>
                    <a:pt x="1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" name="Google Shape;1377;p23"/>
          <p:cNvGrpSpPr/>
          <p:nvPr/>
        </p:nvGrpSpPr>
        <p:grpSpPr>
          <a:xfrm flipH="1">
            <a:off x="6377161" y="4646710"/>
            <a:ext cx="395038" cy="324070"/>
            <a:chOff x="1280350" y="1893050"/>
            <a:chExt cx="315098" cy="258449"/>
          </a:xfrm>
        </p:grpSpPr>
        <p:sp>
          <p:nvSpPr>
            <p:cNvPr id="1378" name="Google Shape;1378;p23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3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3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3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3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3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3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3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3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3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3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3"/>
          <p:cNvGrpSpPr/>
          <p:nvPr/>
        </p:nvGrpSpPr>
        <p:grpSpPr>
          <a:xfrm>
            <a:off x="1809974" y="4646710"/>
            <a:ext cx="395038" cy="324070"/>
            <a:chOff x="1280350" y="1893050"/>
            <a:chExt cx="315098" cy="258449"/>
          </a:xfrm>
        </p:grpSpPr>
        <p:sp>
          <p:nvSpPr>
            <p:cNvPr id="1394" name="Google Shape;1394;p23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3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3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3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3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3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3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3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3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3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3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3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3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23"/>
          <p:cNvGrpSpPr/>
          <p:nvPr/>
        </p:nvGrpSpPr>
        <p:grpSpPr>
          <a:xfrm>
            <a:off x="3859774" y="4568906"/>
            <a:ext cx="255481" cy="209551"/>
            <a:chOff x="1280350" y="1893050"/>
            <a:chExt cx="315098" cy="258449"/>
          </a:xfrm>
        </p:grpSpPr>
        <p:sp>
          <p:nvSpPr>
            <p:cNvPr id="1410" name="Google Shape;1410;p23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23"/>
          <p:cNvGrpSpPr/>
          <p:nvPr/>
        </p:nvGrpSpPr>
        <p:grpSpPr>
          <a:xfrm>
            <a:off x="858524" y="4305606"/>
            <a:ext cx="255481" cy="209551"/>
            <a:chOff x="1280350" y="1893050"/>
            <a:chExt cx="315098" cy="258449"/>
          </a:xfrm>
        </p:grpSpPr>
        <p:sp>
          <p:nvSpPr>
            <p:cNvPr id="1426" name="Google Shape;1426;p23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5"/>
          <p:cNvSpPr/>
          <p:nvPr/>
        </p:nvSpPr>
        <p:spPr>
          <a:xfrm>
            <a:off x="-800" y="3665250"/>
            <a:ext cx="9145601" cy="1809121"/>
          </a:xfrm>
          <a:custGeom>
            <a:avLst/>
            <a:gdLst/>
            <a:ahLst/>
            <a:cxnLst/>
            <a:rect l="l" t="t" r="r" b="b"/>
            <a:pathLst>
              <a:path w="97348" h="28031" extrusionOk="0">
                <a:moveTo>
                  <a:pt x="1" y="0"/>
                </a:moveTo>
                <a:lnTo>
                  <a:pt x="1" y="28031"/>
                </a:lnTo>
                <a:lnTo>
                  <a:pt x="97348" y="28031"/>
                </a:lnTo>
                <a:lnTo>
                  <a:pt x="97348" y="0"/>
                </a:lnTo>
                <a:close/>
              </a:path>
            </a:pathLst>
          </a:custGeom>
          <a:solidFill>
            <a:srgbClr val="C1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25"/>
          <p:cNvSpPr/>
          <p:nvPr/>
        </p:nvSpPr>
        <p:spPr>
          <a:xfrm>
            <a:off x="0" y="3232150"/>
            <a:ext cx="9517073" cy="1309521"/>
          </a:xfrm>
          <a:custGeom>
            <a:avLst/>
            <a:gdLst/>
            <a:ahLst/>
            <a:cxnLst/>
            <a:rect l="l" t="t" r="r" b="b"/>
            <a:pathLst>
              <a:path w="115530" h="30236" extrusionOk="0">
                <a:moveTo>
                  <a:pt x="79732" y="1"/>
                </a:moveTo>
                <a:cubicBezTo>
                  <a:pt x="76026" y="1"/>
                  <a:pt x="73123" y="2645"/>
                  <a:pt x="69313" y="2862"/>
                </a:cubicBezTo>
                <a:cubicBezTo>
                  <a:pt x="69139" y="2872"/>
                  <a:pt x="68965" y="2876"/>
                  <a:pt x="68791" y="2876"/>
                </a:cubicBezTo>
                <a:cubicBezTo>
                  <a:pt x="65851" y="2876"/>
                  <a:pt x="63048" y="1527"/>
                  <a:pt x="60164" y="1527"/>
                </a:cubicBezTo>
                <a:cubicBezTo>
                  <a:pt x="59799" y="1527"/>
                  <a:pt x="59432" y="1549"/>
                  <a:pt x="59063" y="1598"/>
                </a:cubicBezTo>
                <a:cubicBezTo>
                  <a:pt x="58253" y="1705"/>
                  <a:pt x="57478" y="1942"/>
                  <a:pt x="56651" y="1955"/>
                </a:cubicBezTo>
                <a:cubicBezTo>
                  <a:pt x="56630" y="1955"/>
                  <a:pt x="56609" y="1955"/>
                  <a:pt x="56588" y="1955"/>
                </a:cubicBezTo>
                <a:cubicBezTo>
                  <a:pt x="55835" y="1955"/>
                  <a:pt x="55113" y="1772"/>
                  <a:pt x="54395" y="1621"/>
                </a:cubicBezTo>
                <a:cubicBezTo>
                  <a:pt x="52581" y="1239"/>
                  <a:pt x="50672" y="1046"/>
                  <a:pt x="48762" y="1046"/>
                </a:cubicBezTo>
                <a:cubicBezTo>
                  <a:pt x="47675" y="1046"/>
                  <a:pt x="46588" y="1109"/>
                  <a:pt x="45519" y="1235"/>
                </a:cubicBezTo>
                <a:cubicBezTo>
                  <a:pt x="41728" y="1681"/>
                  <a:pt x="37839" y="2896"/>
                  <a:pt x="34150" y="2896"/>
                </a:cubicBezTo>
                <a:cubicBezTo>
                  <a:pt x="32953" y="2896"/>
                  <a:pt x="31776" y="2768"/>
                  <a:pt x="30631" y="2444"/>
                </a:cubicBezTo>
                <a:cubicBezTo>
                  <a:pt x="28224" y="1763"/>
                  <a:pt x="26100" y="245"/>
                  <a:pt x="23608" y="245"/>
                </a:cubicBezTo>
                <a:cubicBezTo>
                  <a:pt x="23348" y="245"/>
                  <a:pt x="23084" y="262"/>
                  <a:pt x="22815" y="298"/>
                </a:cubicBezTo>
                <a:cubicBezTo>
                  <a:pt x="21476" y="476"/>
                  <a:pt x="20361" y="1128"/>
                  <a:pt x="19006" y="1244"/>
                </a:cubicBezTo>
                <a:cubicBezTo>
                  <a:pt x="18850" y="1257"/>
                  <a:pt x="18694" y="1263"/>
                  <a:pt x="18537" y="1263"/>
                </a:cubicBezTo>
                <a:cubicBezTo>
                  <a:pt x="17760" y="1263"/>
                  <a:pt x="16985" y="1115"/>
                  <a:pt x="16222" y="996"/>
                </a:cubicBezTo>
                <a:cubicBezTo>
                  <a:pt x="14611" y="743"/>
                  <a:pt x="12955" y="619"/>
                  <a:pt x="11298" y="619"/>
                </a:cubicBezTo>
                <a:cubicBezTo>
                  <a:pt x="7331" y="619"/>
                  <a:pt x="3360" y="1330"/>
                  <a:pt x="0" y="2685"/>
                </a:cubicBezTo>
                <a:lnTo>
                  <a:pt x="0" y="30235"/>
                </a:lnTo>
                <a:lnTo>
                  <a:pt x="113339" y="30235"/>
                </a:lnTo>
                <a:lnTo>
                  <a:pt x="115530" y="2378"/>
                </a:lnTo>
                <a:lnTo>
                  <a:pt x="115530" y="2378"/>
                </a:lnTo>
                <a:cubicBezTo>
                  <a:pt x="113955" y="2773"/>
                  <a:pt x="112270" y="2964"/>
                  <a:pt x="110582" y="2964"/>
                </a:cubicBezTo>
                <a:cubicBezTo>
                  <a:pt x="107589" y="2964"/>
                  <a:pt x="104585" y="2364"/>
                  <a:pt x="102167" y="1237"/>
                </a:cubicBezTo>
                <a:cubicBezTo>
                  <a:pt x="101779" y="1057"/>
                  <a:pt x="101323" y="965"/>
                  <a:pt x="100867" y="965"/>
                </a:cubicBezTo>
                <a:cubicBezTo>
                  <a:pt x="100453" y="965"/>
                  <a:pt x="100040" y="1040"/>
                  <a:pt x="99680" y="1196"/>
                </a:cubicBezTo>
                <a:cubicBezTo>
                  <a:pt x="98789" y="1582"/>
                  <a:pt x="97709" y="1791"/>
                  <a:pt x="96633" y="1791"/>
                </a:cubicBezTo>
                <a:cubicBezTo>
                  <a:pt x="95981" y="1791"/>
                  <a:pt x="95331" y="1714"/>
                  <a:pt x="94726" y="1553"/>
                </a:cubicBezTo>
                <a:cubicBezTo>
                  <a:pt x="94012" y="1364"/>
                  <a:pt x="93344" y="1069"/>
                  <a:pt x="92576" y="1012"/>
                </a:cubicBezTo>
                <a:cubicBezTo>
                  <a:pt x="92478" y="1004"/>
                  <a:pt x="92382" y="1001"/>
                  <a:pt x="92286" y="1001"/>
                </a:cubicBezTo>
                <a:cubicBezTo>
                  <a:pt x="90973" y="1001"/>
                  <a:pt x="89803" y="1653"/>
                  <a:pt x="88483" y="1819"/>
                </a:cubicBezTo>
                <a:cubicBezTo>
                  <a:pt x="88238" y="1850"/>
                  <a:pt x="87996" y="1864"/>
                  <a:pt x="87758" y="1864"/>
                </a:cubicBezTo>
                <a:cubicBezTo>
                  <a:pt x="85205" y="1864"/>
                  <a:pt x="82987" y="233"/>
                  <a:pt x="80333" y="24"/>
                </a:cubicBezTo>
                <a:cubicBezTo>
                  <a:pt x="80130" y="8"/>
                  <a:pt x="79930" y="1"/>
                  <a:pt x="79732" y="1"/>
                </a:cubicBezTo>
                <a:close/>
              </a:path>
            </a:pathLst>
          </a:custGeom>
          <a:solidFill>
            <a:srgbClr val="C1A487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5" name="Google Shape;1575;p25"/>
          <p:cNvGrpSpPr/>
          <p:nvPr/>
        </p:nvGrpSpPr>
        <p:grpSpPr>
          <a:xfrm>
            <a:off x="264417" y="138403"/>
            <a:ext cx="8615161" cy="2534128"/>
            <a:chOff x="288688" y="383853"/>
            <a:chExt cx="8615161" cy="2534128"/>
          </a:xfrm>
        </p:grpSpPr>
        <p:sp>
          <p:nvSpPr>
            <p:cNvPr id="1576" name="Google Shape;1576;p25"/>
            <p:cNvSpPr/>
            <p:nvPr/>
          </p:nvSpPr>
          <p:spPr>
            <a:xfrm>
              <a:off x="7663593" y="625386"/>
              <a:ext cx="72747" cy="62206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3" y="130"/>
                  </a:moveTo>
                  <a:lnTo>
                    <a:pt x="483" y="132"/>
                  </a:lnTo>
                  <a:cubicBezTo>
                    <a:pt x="608" y="132"/>
                    <a:pt x="711" y="234"/>
                    <a:pt x="711" y="361"/>
                  </a:cubicBezTo>
                  <a:cubicBezTo>
                    <a:pt x="711" y="499"/>
                    <a:pt x="598" y="591"/>
                    <a:pt x="480" y="591"/>
                  </a:cubicBezTo>
                  <a:cubicBezTo>
                    <a:pt x="424" y="591"/>
                    <a:pt x="367" y="570"/>
                    <a:pt x="320" y="523"/>
                  </a:cubicBezTo>
                  <a:cubicBezTo>
                    <a:pt x="176" y="379"/>
                    <a:pt x="277" y="130"/>
                    <a:pt x="483" y="130"/>
                  </a:cubicBezTo>
                  <a:close/>
                  <a:moveTo>
                    <a:pt x="479" y="0"/>
                  </a:moveTo>
                  <a:cubicBezTo>
                    <a:pt x="391" y="0"/>
                    <a:pt x="301" y="33"/>
                    <a:pt x="227" y="105"/>
                  </a:cubicBezTo>
                  <a:cubicBezTo>
                    <a:pt x="1" y="332"/>
                    <a:pt x="161" y="720"/>
                    <a:pt x="483" y="720"/>
                  </a:cubicBezTo>
                  <a:cubicBezTo>
                    <a:pt x="681" y="720"/>
                    <a:pt x="842" y="559"/>
                    <a:pt x="842" y="361"/>
                  </a:cubicBezTo>
                  <a:cubicBezTo>
                    <a:pt x="842" y="143"/>
                    <a:pt x="664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8412599" y="2550554"/>
              <a:ext cx="72574" cy="62293"/>
            </a:xfrm>
            <a:custGeom>
              <a:avLst/>
              <a:gdLst/>
              <a:ahLst/>
              <a:cxnLst/>
              <a:rect l="l" t="t" r="r" b="b"/>
              <a:pathLst>
                <a:path w="840" h="721" extrusionOk="0">
                  <a:moveTo>
                    <a:pt x="481" y="131"/>
                  </a:moveTo>
                  <a:cubicBezTo>
                    <a:pt x="606" y="131"/>
                    <a:pt x="709" y="234"/>
                    <a:pt x="709" y="361"/>
                  </a:cubicBezTo>
                  <a:cubicBezTo>
                    <a:pt x="709" y="499"/>
                    <a:pt x="597" y="590"/>
                    <a:pt x="479" y="590"/>
                  </a:cubicBezTo>
                  <a:cubicBezTo>
                    <a:pt x="423" y="590"/>
                    <a:pt x="365" y="569"/>
                    <a:pt x="318" y="522"/>
                  </a:cubicBezTo>
                  <a:cubicBezTo>
                    <a:pt x="174" y="377"/>
                    <a:pt x="275" y="131"/>
                    <a:pt x="481" y="131"/>
                  </a:cubicBezTo>
                  <a:close/>
                  <a:moveTo>
                    <a:pt x="477" y="0"/>
                  </a:moveTo>
                  <a:cubicBezTo>
                    <a:pt x="389" y="0"/>
                    <a:pt x="299" y="33"/>
                    <a:pt x="225" y="106"/>
                  </a:cubicBezTo>
                  <a:cubicBezTo>
                    <a:pt x="0" y="333"/>
                    <a:pt x="159" y="720"/>
                    <a:pt x="481" y="720"/>
                  </a:cubicBezTo>
                  <a:cubicBezTo>
                    <a:pt x="679" y="718"/>
                    <a:pt x="838" y="559"/>
                    <a:pt x="840" y="359"/>
                  </a:cubicBezTo>
                  <a:cubicBezTo>
                    <a:pt x="840" y="143"/>
                    <a:pt x="662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1666487" y="383857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4" y="1"/>
                  </a:moveTo>
                  <a:cubicBezTo>
                    <a:pt x="131" y="1"/>
                    <a:pt x="1" y="317"/>
                    <a:pt x="185" y="503"/>
                  </a:cubicBezTo>
                  <a:cubicBezTo>
                    <a:pt x="245" y="563"/>
                    <a:pt x="319" y="589"/>
                    <a:pt x="391" y="589"/>
                  </a:cubicBezTo>
                  <a:cubicBezTo>
                    <a:pt x="543" y="589"/>
                    <a:pt x="688" y="472"/>
                    <a:pt x="688" y="295"/>
                  </a:cubicBezTo>
                  <a:cubicBezTo>
                    <a:pt x="688" y="133"/>
                    <a:pt x="556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5545322" y="383853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3" y="1"/>
                  </a:moveTo>
                  <a:cubicBezTo>
                    <a:pt x="131" y="1"/>
                    <a:pt x="1" y="317"/>
                    <a:pt x="186" y="502"/>
                  </a:cubicBezTo>
                  <a:cubicBezTo>
                    <a:pt x="246" y="562"/>
                    <a:pt x="319" y="589"/>
                    <a:pt x="391" y="589"/>
                  </a:cubicBezTo>
                  <a:cubicBezTo>
                    <a:pt x="542" y="589"/>
                    <a:pt x="688" y="471"/>
                    <a:pt x="688" y="293"/>
                  </a:cubicBezTo>
                  <a:cubicBezTo>
                    <a:pt x="688" y="131"/>
                    <a:pt x="556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8844322" y="1522495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6" y="0"/>
                  </a:moveTo>
                  <a:cubicBezTo>
                    <a:pt x="133" y="0"/>
                    <a:pt x="1" y="318"/>
                    <a:pt x="187" y="502"/>
                  </a:cubicBezTo>
                  <a:cubicBezTo>
                    <a:pt x="247" y="562"/>
                    <a:pt x="321" y="589"/>
                    <a:pt x="393" y="589"/>
                  </a:cubicBezTo>
                  <a:cubicBezTo>
                    <a:pt x="544" y="589"/>
                    <a:pt x="688" y="472"/>
                    <a:pt x="688" y="295"/>
                  </a:cubicBezTo>
                  <a:cubicBezTo>
                    <a:pt x="688" y="133"/>
                    <a:pt x="556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288688" y="2867006"/>
              <a:ext cx="59441" cy="50975"/>
            </a:xfrm>
            <a:custGeom>
              <a:avLst/>
              <a:gdLst/>
              <a:ahLst/>
              <a:cxnLst/>
              <a:rect l="l" t="t" r="r" b="b"/>
              <a:pathLst>
                <a:path w="688" h="590" extrusionOk="0">
                  <a:moveTo>
                    <a:pt x="393" y="1"/>
                  </a:moveTo>
                  <a:cubicBezTo>
                    <a:pt x="130" y="1"/>
                    <a:pt x="0" y="317"/>
                    <a:pt x="186" y="503"/>
                  </a:cubicBezTo>
                  <a:cubicBezTo>
                    <a:pt x="245" y="563"/>
                    <a:pt x="319" y="590"/>
                    <a:pt x="391" y="590"/>
                  </a:cubicBezTo>
                  <a:cubicBezTo>
                    <a:pt x="542" y="590"/>
                    <a:pt x="688" y="472"/>
                    <a:pt x="688" y="296"/>
                  </a:cubicBezTo>
                  <a:cubicBezTo>
                    <a:pt x="688" y="133"/>
                    <a:pt x="555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1326661" y="1446326"/>
              <a:ext cx="72574" cy="62293"/>
            </a:xfrm>
            <a:custGeom>
              <a:avLst/>
              <a:gdLst/>
              <a:ahLst/>
              <a:cxnLst/>
              <a:rect l="l" t="t" r="r" b="b"/>
              <a:pathLst>
                <a:path w="840" h="721" extrusionOk="0">
                  <a:moveTo>
                    <a:pt x="481" y="131"/>
                  </a:moveTo>
                  <a:cubicBezTo>
                    <a:pt x="606" y="131"/>
                    <a:pt x="710" y="235"/>
                    <a:pt x="710" y="362"/>
                  </a:cubicBezTo>
                  <a:cubicBezTo>
                    <a:pt x="710" y="499"/>
                    <a:pt x="597" y="590"/>
                    <a:pt x="480" y="590"/>
                  </a:cubicBezTo>
                  <a:cubicBezTo>
                    <a:pt x="423" y="590"/>
                    <a:pt x="365" y="569"/>
                    <a:pt x="319" y="522"/>
                  </a:cubicBezTo>
                  <a:cubicBezTo>
                    <a:pt x="174" y="378"/>
                    <a:pt x="276" y="131"/>
                    <a:pt x="481" y="131"/>
                  </a:cubicBezTo>
                  <a:close/>
                  <a:moveTo>
                    <a:pt x="478" y="0"/>
                  </a:moveTo>
                  <a:cubicBezTo>
                    <a:pt x="389" y="0"/>
                    <a:pt x="299" y="33"/>
                    <a:pt x="226" y="106"/>
                  </a:cubicBezTo>
                  <a:cubicBezTo>
                    <a:pt x="1" y="333"/>
                    <a:pt x="160" y="720"/>
                    <a:pt x="481" y="720"/>
                  </a:cubicBezTo>
                  <a:cubicBezTo>
                    <a:pt x="679" y="720"/>
                    <a:pt x="840" y="558"/>
                    <a:pt x="840" y="360"/>
                  </a:cubicBezTo>
                  <a:cubicBezTo>
                    <a:pt x="840" y="144"/>
                    <a:pt x="663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3" name="Google Shape;1583;p25"/>
          <p:cNvSpPr/>
          <p:nvPr/>
        </p:nvSpPr>
        <p:spPr>
          <a:xfrm flipH="1">
            <a:off x="375731" y="262026"/>
            <a:ext cx="429594" cy="231872"/>
          </a:xfrm>
          <a:custGeom>
            <a:avLst/>
            <a:gdLst/>
            <a:ahLst/>
            <a:cxnLst/>
            <a:rect l="l" t="t" r="r" b="b"/>
            <a:pathLst>
              <a:path w="7548" h="4074" extrusionOk="0">
                <a:moveTo>
                  <a:pt x="3498" y="0"/>
                </a:moveTo>
                <a:cubicBezTo>
                  <a:pt x="3410" y="0"/>
                  <a:pt x="3321" y="10"/>
                  <a:pt x="3236" y="29"/>
                </a:cubicBezTo>
                <a:cubicBezTo>
                  <a:pt x="2529" y="182"/>
                  <a:pt x="2051" y="845"/>
                  <a:pt x="2126" y="1564"/>
                </a:cubicBezTo>
                <a:cubicBezTo>
                  <a:pt x="2053" y="1544"/>
                  <a:pt x="1981" y="1534"/>
                  <a:pt x="1910" y="1534"/>
                </a:cubicBezTo>
                <a:cubicBezTo>
                  <a:pt x="1518" y="1534"/>
                  <a:pt x="1172" y="1834"/>
                  <a:pt x="1140" y="2248"/>
                </a:cubicBezTo>
                <a:cubicBezTo>
                  <a:pt x="1092" y="2229"/>
                  <a:pt x="1040" y="2218"/>
                  <a:pt x="988" y="2218"/>
                </a:cubicBezTo>
                <a:cubicBezTo>
                  <a:pt x="976" y="2218"/>
                  <a:pt x="964" y="2217"/>
                  <a:pt x="951" y="2217"/>
                </a:cubicBezTo>
                <a:cubicBezTo>
                  <a:pt x="737" y="2217"/>
                  <a:pt x="521" y="2277"/>
                  <a:pt x="349" y="2404"/>
                </a:cubicBezTo>
                <a:cubicBezTo>
                  <a:pt x="165" y="2536"/>
                  <a:pt x="35" y="2748"/>
                  <a:pt x="20" y="2973"/>
                </a:cubicBezTo>
                <a:cubicBezTo>
                  <a:pt x="1" y="3288"/>
                  <a:pt x="227" y="3600"/>
                  <a:pt x="531" y="3679"/>
                </a:cubicBezTo>
                <a:cubicBezTo>
                  <a:pt x="1670" y="3976"/>
                  <a:pt x="2840" y="4074"/>
                  <a:pt x="4016" y="4074"/>
                </a:cubicBezTo>
                <a:cubicBezTo>
                  <a:pt x="4714" y="4074"/>
                  <a:pt x="5414" y="4039"/>
                  <a:pt x="6111" y="3991"/>
                </a:cubicBezTo>
                <a:cubicBezTo>
                  <a:pt x="6570" y="3961"/>
                  <a:pt x="7067" y="3898"/>
                  <a:pt x="7402" y="3584"/>
                </a:cubicBezTo>
                <a:cubicBezTo>
                  <a:pt x="7495" y="3497"/>
                  <a:pt x="7547" y="3348"/>
                  <a:pt x="7536" y="3222"/>
                </a:cubicBezTo>
                <a:cubicBezTo>
                  <a:pt x="7522" y="3072"/>
                  <a:pt x="7422" y="2936"/>
                  <a:pt x="7292" y="2857"/>
                </a:cubicBezTo>
                <a:cubicBezTo>
                  <a:pt x="7163" y="2777"/>
                  <a:pt x="6976" y="2759"/>
                  <a:pt x="6824" y="2755"/>
                </a:cubicBezTo>
                <a:cubicBezTo>
                  <a:pt x="6885" y="2505"/>
                  <a:pt x="6779" y="2234"/>
                  <a:pt x="6590" y="2063"/>
                </a:cubicBezTo>
                <a:cubicBezTo>
                  <a:pt x="6401" y="1891"/>
                  <a:pt x="6138" y="1814"/>
                  <a:pt x="5883" y="1814"/>
                </a:cubicBezTo>
                <a:cubicBezTo>
                  <a:pt x="5879" y="1814"/>
                  <a:pt x="5875" y="1814"/>
                  <a:pt x="5871" y="1814"/>
                </a:cubicBezTo>
                <a:cubicBezTo>
                  <a:pt x="5630" y="1814"/>
                  <a:pt x="5393" y="1866"/>
                  <a:pt x="5174" y="1963"/>
                </a:cubicBezTo>
                <a:cubicBezTo>
                  <a:pt x="5224" y="1755"/>
                  <a:pt x="5179" y="1523"/>
                  <a:pt x="5036" y="1366"/>
                </a:cubicBezTo>
                <a:cubicBezTo>
                  <a:pt x="4935" y="1255"/>
                  <a:pt x="4783" y="1182"/>
                  <a:pt x="4635" y="1182"/>
                </a:cubicBezTo>
                <a:cubicBezTo>
                  <a:pt x="4583" y="1182"/>
                  <a:pt x="4531" y="1191"/>
                  <a:pt x="4482" y="1210"/>
                </a:cubicBezTo>
                <a:lnTo>
                  <a:pt x="4482" y="1210"/>
                </a:lnTo>
                <a:cubicBezTo>
                  <a:pt x="4481" y="1198"/>
                  <a:pt x="4477" y="1184"/>
                  <a:pt x="4477" y="1172"/>
                </a:cubicBezTo>
                <a:cubicBezTo>
                  <a:pt x="4472" y="877"/>
                  <a:pt x="4438" y="563"/>
                  <a:pt x="4254" y="329"/>
                </a:cubicBezTo>
                <a:cubicBezTo>
                  <a:pt x="4078" y="104"/>
                  <a:pt x="3788" y="0"/>
                  <a:pt x="34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4" name="Google Shape;1584;p25"/>
          <p:cNvGrpSpPr/>
          <p:nvPr/>
        </p:nvGrpSpPr>
        <p:grpSpPr>
          <a:xfrm>
            <a:off x="7501773" y="3661316"/>
            <a:ext cx="680937" cy="1309462"/>
            <a:chOff x="2268871" y="3899077"/>
            <a:chExt cx="696611" cy="1339603"/>
          </a:xfrm>
        </p:grpSpPr>
        <p:sp>
          <p:nvSpPr>
            <p:cNvPr id="1585" name="Google Shape;1585;p25"/>
            <p:cNvSpPr/>
            <p:nvPr/>
          </p:nvSpPr>
          <p:spPr>
            <a:xfrm>
              <a:off x="2280902" y="4842784"/>
              <a:ext cx="684580" cy="395896"/>
            </a:xfrm>
            <a:custGeom>
              <a:avLst/>
              <a:gdLst/>
              <a:ahLst/>
              <a:cxnLst/>
              <a:rect l="l" t="t" r="r" b="b"/>
              <a:pathLst>
                <a:path w="9901" h="5726" extrusionOk="0">
                  <a:moveTo>
                    <a:pt x="1668" y="0"/>
                  </a:moveTo>
                  <a:cubicBezTo>
                    <a:pt x="1100" y="240"/>
                    <a:pt x="1016" y="1165"/>
                    <a:pt x="1530" y="1504"/>
                  </a:cubicBezTo>
                  <a:cubicBezTo>
                    <a:pt x="1605" y="1552"/>
                    <a:pt x="1689" y="1591"/>
                    <a:pt x="1743" y="1661"/>
                  </a:cubicBezTo>
                  <a:cubicBezTo>
                    <a:pt x="1932" y="1909"/>
                    <a:pt x="1602" y="2234"/>
                    <a:pt x="1300" y="2313"/>
                  </a:cubicBezTo>
                  <a:cubicBezTo>
                    <a:pt x="998" y="2393"/>
                    <a:pt x="613" y="2456"/>
                    <a:pt x="527" y="2758"/>
                  </a:cubicBezTo>
                  <a:cubicBezTo>
                    <a:pt x="450" y="3027"/>
                    <a:pt x="686" y="3275"/>
                    <a:pt x="882" y="3477"/>
                  </a:cubicBezTo>
                  <a:cubicBezTo>
                    <a:pt x="1080" y="3677"/>
                    <a:pt x="1268" y="3991"/>
                    <a:pt x="1102" y="4220"/>
                  </a:cubicBezTo>
                  <a:cubicBezTo>
                    <a:pt x="871" y="4536"/>
                    <a:pt x="213" y="4313"/>
                    <a:pt x="84" y="4683"/>
                  </a:cubicBezTo>
                  <a:cubicBezTo>
                    <a:pt x="0" y="4924"/>
                    <a:pt x="261" y="5138"/>
                    <a:pt x="491" y="5247"/>
                  </a:cubicBezTo>
                  <a:cubicBezTo>
                    <a:pt x="1166" y="5563"/>
                    <a:pt x="1900" y="5726"/>
                    <a:pt x="2642" y="5726"/>
                  </a:cubicBezTo>
                  <a:cubicBezTo>
                    <a:pt x="2770" y="5726"/>
                    <a:pt x="2898" y="5721"/>
                    <a:pt x="3027" y="5711"/>
                  </a:cubicBezTo>
                  <a:cubicBezTo>
                    <a:pt x="3318" y="5690"/>
                    <a:pt x="3677" y="5572"/>
                    <a:pt x="3704" y="5281"/>
                  </a:cubicBezTo>
                  <a:cubicBezTo>
                    <a:pt x="3746" y="4834"/>
                    <a:pt x="2939" y="4600"/>
                    <a:pt x="3071" y="4170"/>
                  </a:cubicBezTo>
                  <a:cubicBezTo>
                    <a:pt x="3136" y="3955"/>
                    <a:pt x="3385" y="3897"/>
                    <a:pt x="3623" y="3897"/>
                  </a:cubicBezTo>
                  <a:cubicBezTo>
                    <a:pt x="3679" y="3897"/>
                    <a:pt x="3735" y="3901"/>
                    <a:pt x="3788" y="3906"/>
                  </a:cubicBezTo>
                  <a:lnTo>
                    <a:pt x="5343" y="4058"/>
                  </a:lnTo>
                  <a:cubicBezTo>
                    <a:pt x="5406" y="4064"/>
                    <a:pt x="5473" y="4069"/>
                    <a:pt x="5539" y="4069"/>
                  </a:cubicBezTo>
                  <a:cubicBezTo>
                    <a:pt x="5690" y="4069"/>
                    <a:pt x="5838" y="4042"/>
                    <a:pt x="5941" y="3936"/>
                  </a:cubicBezTo>
                  <a:cubicBezTo>
                    <a:pt x="6138" y="3736"/>
                    <a:pt x="6027" y="3383"/>
                    <a:pt x="5818" y="3195"/>
                  </a:cubicBezTo>
                  <a:cubicBezTo>
                    <a:pt x="5609" y="3006"/>
                    <a:pt x="5332" y="2913"/>
                    <a:pt x="5109" y="2741"/>
                  </a:cubicBezTo>
                  <a:cubicBezTo>
                    <a:pt x="5041" y="2690"/>
                    <a:pt x="4973" y="2620"/>
                    <a:pt x="4963" y="2534"/>
                  </a:cubicBezTo>
                  <a:cubicBezTo>
                    <a:pt x="4939" y="2352"/>
                    <a:pt x="5161" y="2249"/>
                    <a:pt x="5339" y="2208"/>
                  </a:cubicBezTo>
                  <a:cubicBezTo>
                    <a:pt x="6244" y="1999"/>
                    <a:pt x="7168" y="1894"/>
                    <a:pt x="8095" y="1894"/>
                  </a:cubicBezTo>
                  <a:cubicBezTo>
                    <a:pt x="8302" y="1894"/>
                    <a:pt x="8508" y="1899"/>
                    <a:pt x="8714" y="1909"/>
                  </a:cubicBezTo>
                  <a:cubicBezTo>
                    <a:pt x="8765" y="1912"/>
                    <a:pt x="8818" y="1913"/>
                    <a:pt x="8872" y="1913"/>
                  </a:cubicBezTo>
                  <a:cubicBezTo>
                    <a:pt x="9299" y="1913"/>
                    <a:pt x="9789" y="1818"/>
                    <a:pt x="9855" y="1418"/>
                  </a:cubicBezTo>
                  <a:cubicBezTo>
                    <a:pt x="9900" y="1152"/>
                    <a:pt x="9705" y="908"/>
                    <a:pt x="9500" y="733"/>
                  </a:cubicBezTo>
                  <a:cubicBezTo>
                    <a:pt x="9000" y="306"/>
                    <a:pt x="8377" y="49"/>
                    <a:pt x="7720" y="2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3D1E09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2483351" y="4318211"/>
              <a:ext cx="253684" cy="644108"/>
            </a:xfrm>
            <a:custGeom>
              <a:avLst/>
              <a:gdLst/>
              <a:ahLst/>
              <a:cxnLst/>
              <a:rect l="l" t="t" r="r" b="b"/>
              <a:pathLst>
                <a:path w="3669" h="9316" extrusionOk="0">
                  <a:moveTo>
                    <a:pt x="2044" y="1"/>
                  </a:moveTo>
                  <a:cubicBezTo>
                    <a:pt x="1611" y="1"/>
                    <a:pt x="1157" y="231"/>
                    <a:pt x="876" y="577"/>
                  </a:cubicBezTo>
                  <a:cubicBezTo>
                    <a:pt x="454" y="1094"/>
                    <a:pt x="327" y="1787"/>
                    <a:pt x="243" y="2450"/>
                  </a:cubicBezTo>
                  <a:cubicBezTo>
                    <a:pt x="63" y="3866"/>
                    <a:pt x="1" y="5296"/>
                    <a:pt x="52" y="6723"/>
                  </a:cubicBezTo>
                  <a:cubicBezTo>
                    <a:pt x="74" y="7295"/>
                    <a:pt x="115" y="7878"/>
                    <a:pt x="356" y="8396"/>
                  </a:cubicBezTo>
                  <a:cubicBezTo>
                    <a:pt x="554" y="8820"/>
                    <a:pt x="983" y="9315"/>
                    <a:pt x="1444" y="9315"/>
                  </a:cubicBezTo>
                  <a:cubicBezTo>
                    <a:pt x="1544" y="9315"/>
                    <a:pt x="1646" y="9292"/>
                    <a:pt x="1747" y="9239"/>
                  </a:cubicBezTo>
                  <a:cubicBezTo>
                    <a:pt x="2313" y="8946"/>
                    <a:pt x="2699" y="7759"/>
                    <a:pt x="2893" y="7202"/>
                  </a:cubicBezTo>
                  <a:cubicBezTo>
                    <a:pt x="3542" y="5330"/>
                    <a:pt x="3669" y="3316"/>
                    <a:pt x="3263" y="1378"/>
                  </a:cubicBezTo>
                  <a:cubicBezTo>
                    <a:pt x="3168" y="932"/>
                    <a:pt x="3022" y="453"/>
                    <a:pt x="2651" y="187"/>
                  </a:cubicBezTo>
                  <a:cubicBezTo>
                    <a:pt x="2470" y="58"/>
                    <a:pt x="2259" y="1"/>
                    <a:pt x="2044" y="1"/>
                  </a:cubicBezTo>
                  <a:close/>
                </a:path>
              </a:pathLst>
            </a:custGeom>
            <a:solidFill>
              <a:srgbClr val="5D7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2634150" y="3899077"/>
              <a:ext cx="323518" cy="493798"/>
            </a:xfrm>
            <a:custGeom>
              <a:avLst/>
              <a:gdLst/>
              <a:ahLst/>
              <a:cxnLst/>
              <a:rect l="l" t="t" r="r" b="b"/>
              <a:pathLst>
                <a:path w="4679" h="7142" extrusionOk="0">
                  <a:moveTo>
                    <a:pt x="3527" y="0"/>
                  </a:moveTo>
                  <a:cubicBezTo>
                    <a:pt x="3241" y="0"/>
                    <a:pt x="2947" y="86"/>
                    <a:pt x="2713" y="246"/>
                  </a:cubicBezTo>
                  <a:cubicBezTo>
                    <a:pt x="2173" y="615"/>
                    <a:pt x="1882" y="1244"/>
                    <a:pt x="1639" y="1851"/>
                  </a:cubicBezTo>
                  <a:cubicBezTo>
                    <a:pt x="1180" y="2990"/>
                    <a:pt x="796" y="4156"/>
                    <a:pt x="487" y="5346"/>
                  </a:cubicBezTo>
                  <a:cubicBezTo>
                    <a:pt x="296" y="6081"/>
                    <a:pt x="0" y="7141"/>
                    <a:pt x="536" y="7141"/>
                  </a:cubicBezTo>
                  <a:cubicBezTo>
                    <a:pt x="696" y="7141"/>
                    <a:pt x="929" y="7047"/>
                    <a:pt x="1263" y="6821"/>
                  </a:cubicBezTo>
                  <a:cubicBezTo>
                    <a:pt x="2963" y="5669"/>
                    <a:pt x="4002" y="3721"/>
                    <a:pt x="4491" y="1765"/>
                  </a:cubicBezTo>
                  <a:cubicBezTo>
                    <a:pt x="4600" y="1333"/>
                    <a:pt x="4679" y="846"/>
                    <a:pt x="4448" y="462"/>
                  </a:cubicBezTo>
                  <a:cubicBezTo>
                    <a:pt x="4257" y="146"/>
                    <a:pt x="3900" y="0"/>
                    <a:pt x="3527" y="0"/>
                  </a:cubicBezTo>
                  <a:close/>
                </a:path>
              </a:pathLst>
            </a:custGeom>
            <a:solidFill>
              <a:srgbClr val="325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2268871" y="4027127"/>
              <a:ext cx="352834" cy="390848"/>
            </a:xfrm>
            <a:custGeom>
              <a:avLst/>
              <a:gdLst/>
              <a:ahLst/>
              <a:cxnLst/>
              <a:rect l="l" t="t" r="r" b="b"/>
              <a:pathLst>
                <a:path w="5103" h="5653" extrusionOk="0">
                  <a:moveTo>
                    <a:pt x="781" y="1"/>
                  </a:moveTo>
                  <a:cubicBezTo>
                    <a:pt x="733" y="1"/>
                    <a:pt x="685" y="6"/>
                    <a:pt x="637" y="17"/>
                  </a:cubicBezTo>
                  <a:cubicBezTo>
                    <a:pt x="299" y="94"/>
                    <a:pt x="78" y="438"/>
                    <a:pt x="40" y="781"/>
                  </a:cubicBezTo>
                  <a:cubicBezTo>
                    <a:pt x="1" y="1122"/>
                    <a:pt x="112" y="1463"/>
                    <a:pt x="237" y="1785"/>
                  </a:cubicBezTo>
                  <a:cubicBezTo>
                    <a:pt x="570" y="2651"/>
                    <a:pt x="1020" y="3481"/>
                    <a:pt x="1645" y="4169"/>
                  </a:cubicBezTo>
                  <a:cubicBezTo>
                    <a:pt x="2270" y="4856"/>
                    <a:pt x="3078" y="5394"/>
                    <a:pt x="3979" y="5612"/>
                  </a:cubicBezTo>
                  <a:cubicBezTo>
                    <a:pt x="4073" y="5634"/>
                    <a:pt x="4170" y="5653"/>
                    <a:pt x="4265" y="5653"/>
                  </a:cubicBezTo>
                  <a:cubicBezTo>
                    <a:pt x="4317" y="5653"/>
                    <a:pt x="4368" y="5647"/>
                    <a:pt x="4419" y="5633"/>
                  </a:cubicBezTo>
                  <a:cubicBezTo>
                    <a:pt x="5103" y="5446"/>
                    <a:pt x="3904" y="4654"/>
                    <a:pt x="3704" y="4435"/>
                  </a:cubicBezTo>
                  <a:cubicBezTo>
                    <a:pt x="3254" y="3947"/>
                    <a:pt x="2892" y="3383"/>
                    <a:pt x="2635" y="2771"/>
                  </a:cubicBezTo>
                  <a:cubicBezTo>
                    <a:pt x="2304" y="1981"/>
                    <a:pt x="2138" y="1092"/>
                    <a:pt x="1579" y="444"/>
                  </a:cubicBezTo>
                  <a:cubicBezTo>
                    <a:pt x="1374" y="206"/>
                    <a:pt x="1084" y="1"/>
                    <a:pt x="781" y="1"/>
                  </a:cubicBezTo>
                  <a:close/>
                </a:path>
              </a:pathLst>
            </a:custGeom>
            <a:solidFill>
              <a:srgbClr val="325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2562242" y="4170249"/>
              <a:ext cx="88986" cy="187508"/>
            </a:xfrm>
            <a:custGeom>
              <a:avLst/>
              <a:gdLst/>
              <a:ahLst/>
              <a:cxnLst/>
              <a:rect l="l" t="t" r="r" b="b"/>
              <a:pathLst>
                <a:path w="1287" h="2712" extrusionOk="0">
                  <a:moveTo>
                    <a:pt x="483" y="1"/>
                  </a:moveTo>
                  <a:cubicBezTo>
                    <a:pt x="315" y="2"/>
                    <a:pt x="169" y="131"/>
                    <a:pt x="97" y="284"/>
                  </a:cubicBezTo>
                  <a:cubicBezTo>
                    <a:pt x="26" y="436"/>
                    <a:pt x="15" y="609"/>
                    <a:pt x="11" y="777"/>
                  </a:cubicBezTo>
                  <a:cubicBezTo>
                    <a:pt x="1" y="1179"/>
                    <a:pt x="26" y="2533"/>
                    <a:pt x="551" y="2692"/>
                  </a:cubicBezTo>
                  <a:cubicBezTo>
                    <a:pt x="596" y="2705"/>
                    <a:pt x="639" y="2712"/>
                    <a:pt x="677" y="2712"/>
                  </a:cubicBezTo>
                  <a:cubicBezTo>
                    <a:pt x="1287" y="2712"/>
                    <a:pt x="1042" y="1094"/>
                    <a:pt x="995" y="736"/>
                  </a:cubicBezTo>
                  <a:cubicBezTo>
                    <a:pt x="974" y="574"/>
                    <a:pt x="951" y="406"/>
                    <a:pt x="872" y="263"/>
                  </a:cubicBezTo>
                  <a:cubicBezTo>
                    <a:pt x="794" y="118"/>
                    <a:pt x="649" y="1"/>
                    <a:pt x="483" y="1"/>
                  </a:cubicBezTo>
                  <a:close/>
                </a:path>
              </a:pathLst>
            </a:custGeom>
            <a:solidFill>
              <a:srgbClr val="325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2658903" y="3899077"/>
              <a:ext cx="268895" cy="404607"/>
            </a:xfrm>
            <a:custGeom>
              <a:avLst/>
              <a:gdLst/>
              <a:ahLst/>
              <a:cxnLst/>
              <a:rect l="l" t="t" r="r" b="b"/>
              <a:pathLst>
                <a:path w="3889" h="5852" extrusionOk="0">
                  <a:moveTo>
                    <a:pt x="3167" y="1"/>
                  </a:moveTo>
                  <a:cubicBezTo>
                    <a:pt x="2882" y="1"/>
                    <a:pt x="2588" y="86"/>
                    <a:pt x="2355" y="246"/>
                  </a:cubicBezTo>
                  <a:cubicBezTo>
                    <a:pt x="1815" y="615"/>
                    <a:pt x="1524" y="1244"/>
                    <a:pt x="1281" y="1851"/>
                  </a:cubicBezTo>
                  <a:cubicBezTo>
                    <a:pt x="822" y="2990"/>
                    <a:pt x="438" y="4156"/>
                    <a:pt x="129" y="5346"/>
                  </a:cubicBezTo>
                  <a:cubicBezTo>
                    <a:pt x="88" y="5503"/>
                    <a:pt x="42" y="5676"/>
                    <a:pt x="1" y="5851"/>
                  </a:cubicBezTo>
                  <a:cubicBezTo>
                    <a:pt x="190" y="5814"/>
                    <a:pt x="374" y="5753"/>
                    <a:pt x="547" y="5669"/>
                  </a:cubicBezTo>
                  <a:cubicBezTo>
                    <a:pt x="1381" y="5267"/>
                    <a:pt x="1990" y="4514"/>
                    <a:pt x="2472" y="3724"/>
                  </a:cubicBezTo>
                  <a:cubicBezTo>
                    <a:pt x="3133" y="2646"/>
                    <a:pt x="3612" y="1467"/>
                    <a:pt x="3888" y="233"/>
                  </a:cubicBezTo>
                  <a:cubicBezTo>
                    <a:pt x="3693" y="75"/>
                    <a:pt x="3433" y="1"/>
                    <a:pt x="3167" y="1"/>
                  </a:cubicBezTo>
                  <a:close/>
                </a:path>
              </a:pathLst>
            </a:custGeom>
            <a:solidFill>
              <a:srgbClr val="5D7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5"/>
            <p:cNvSpPr/>
            <p:nvPr/>
          </p:nvSpPr>
          <p:spPr>
            <a:xfrm>
              <a:off x="2297289" y="4027127"/>
              <a:ext cx="241307" cy="323990"/>
            </a:xfrm>
            <a:custGeom>
              <a:avLst/>
              <a:gdLst/>
              <a:ahLst/>
              <a:cxnLst/>
              <a:rect l="l" t="t" r="r" b="b"/>
              <a:pathLst>
                <a:path w="3490" h="4686" extrusionOk="0">
                  <a:moveTo>
                    <a:pt x="370" y="1"/>
                  </a:moveTo>
                  <a:cubicBezTo>
                    <a:pt x="322" y="1"/>
                    <a:pt x="274" y="6"/>
                    <a:pt x="226" y="17"/>
                  </a:cubicBezTo>
                  <a:cubicBezTo>
                    <a:pt x="143" y="37"/>
                    <a:pt x="68" y="71"/>
                    <a:pt x="1" y="117"/>
                  </a:cubicBezTo>
                  <a:cubicBezTo>
                    <a:pt x="399" y="1771"/>
                    <a:pt x="1324" y="3297"/>
                    <a:pt x="2631" y="4387"/>
                  </a:cubicBezTo>
                  <a:cubicBezTo>
                    <a:pt x="2804" y="4531"/>
                    <a:pt x="2999" y="4674"/>
                    <a:pt x="3222" y="4685"/>
                  </a:cubicBezTo>
                  <a:cubicBezTo>
                    <a:pt x="3228" y="4685"/>
                    <a:pt x="3233" y="4685"/>
                    <a:pt x="3239" y="4685"/>
                  </a:cubicBezTo>
                  <a:cubicBezTo>
                    <a:pt x="3329" y="4685"/>
                    <a:pt x="3416" y="4658"/>
                    <a:pt x="3490" y="4608"/>
                  </a:cubicBezTo>
                  <a:cubicBezTo>
                    <a:pt x="3422" y="4554"/>
                    <a:pt x="3356" y="4496"/>
                    <a:pt x="3293" y="4435"/>
                  </a:cubicBezTo>
                  <a:cubicBezTo>
                    <a:pt x="2843" y="3946"/>
                    <a:pt x="2481" y="3383"/>
                    <a:pt x="2224" y="2771"/>
                  </a:cubicBezTo>
                  <a:cubicBezTo>
                    <a:pt x="1893" y="1981"/>
                    <a:pt x="1727" y="1092"/>
                    <a:pt x="1168" y="444"/>
                  </a:cubicBezTo>
                  <a:cubicBezTo>
                    <a:pt x="963" y="206"/>
                    <a:pt x="673" y="1"/>
                    <a:pt x="370" y="1"/>
                  </a:cubicBezTo>
                  <a:close/>
                </a:path>
              </a:pathLst>
            </a:custGeom>
            <a:solidFill>
              <a:srgbClr val="5D7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5"/>
            <p:cNvSpPr/>
            <p:nvPr/>
          </p:nvSpPr>
          <p:spPr>
            <a:xfrm>
              <a:off x="2498078" y="4318349"/>
              <a:ext cx="238956" cy="643970"/>
            </a:xfrm>
            <a:custGeom>
              <a:avLst/>
              <a:gdLst/>
              <a:ahLst/>
              <a:cxnLst/>
              <a:rect l="l" t="t" r="r" b="b"/>
              <a:pathLst>
                <a:path w="3456" h="9314" extrusionOk="0">
                  <a:moveTo>
                    <a:pt x="1834" y="0"/>
                  </a:moveTo>
                  <a:cubicBezTo>
                    <a:pt x="1818" y="0"/>
                    <a:pt x="1802" y="1"/>
                    <a:pt x="1786" y="1"/>
                  </a:cubicBezTo>
                  <a:cubicBezTo>
                    <a:pt x="2555" y="1980"/>
                    <a:pt x="2718" y="4194"/>
                    <a:pt x="2236" y="6264"/>
                  </a:cubicBezTo>
                  <a:cubicBezTo>
                    <a:pt x="2161" y="6593"/>
                    <a:pt x="2068" y="6921"/>
                    <a:pt x="1889" y="7205"/>
                  </a:cubicBezTo>
                  <a:cubicBezTo>
                    <a:pt x="1588" y="7680"/>
                    <a:pt x="1082" y="7991"/>
                    <a:pt x="522" y="8044"/>
                  </a:cubicBezTo>
                  <a:cubicBezTo>
                    <a:pt x="475" y="8048"/>
                    <a:pt x="429" y="8050"/>
                    <a:pt x="382" y="8050"/>
                  </a:cubicBezTo>
                  <a:cubicBezTo>
                    <a:pt x="254" y="8050"/>
                    <a:pt x="126" y="8036"/>
                    <a:pt x="0" y="8007"/>
                  </a:cubicBezTo>
                  <a:lnTo>
                    <a:pt x="0" y="8007"/>
                  </a:lnTo>
                  <a:cubicBezTo>
                    <a:pt x="38" y="8139"/>
                    <a:pt x="86" y="8269"/>
                    <a:pt x="143" y="8394"/>
                  </a:cubicBezTo>
                  <a:cubicBezTo>
                    <a:pt x="340" y="8817"/>
                    <a:pt x="768" y="9313"/>
                    <a:pt x="1230" y="9313"/>
                  </a:cubicBezTo>
                  <a:cubicBezTo>
                    <a:pt x="1331" y="9313"/>
                    <a:pt x="1433" y="9290"/>
                    <a:pt x="1534" y="9237"/>
                  </a:cubicBezTo>
                  <a:cubicBezTo>
                    <a:pt x="2102" y="8943"/>
                    <a:pt x="2486" y="7757"/>
                    <a:pt x="2680" y="7200"/>
                  </a:cubicBezTo>
                  <a:cubicBezTo>
                    <a:pt x="3329" y="5328"/>
                    <a:pt x="3456" y="3314"/>
                    <a:pt x="3050" y="1376"/>
                  </a:cubicBezTo>
                  <a:cubicBezTo>
                    <a:pt x="2955" y="928"/>
                    <a:pt x="2809" y="451"/>
                    <a:pt x="2438" y="185"/>
                  </a:cubicBezTo>
                  <a:cubicBezTo>
                    <a:pt x="2258" y="57"/>
                    <a:pt x="2049" y="0"/>
                    <a:pt x="1834" y="0"/>
                  </a:cubicBezTo>
                  <a:close/>
                </a:path>
              </a:pathLst>
            </a:custGeom>
            <a:solidFill>
              <a:srgbClr val="325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5"/>
            <p:cNvSpPr/>
            <p:nvPr/>
          </p:nvSpPr>
          <p:spPr>
            <a:xfrm>
              <a:off x="2563003" y="4170249"/>
              <a:ext cx="72323" cy="124590"/>
            </a:xfrm>
            <a:custGeom>
              <a:avLst/>
              <a:gdLst/>
              <a:ahLst/>
              <a:cxnLst/>
              <a:rect l="l" t="t" r="r" b="b"/>
              <a:pathLst>
                <a:path w="1046" h="1802" extrusionOk="0">
                  <a:moveTo>
                    <a:pt x="476" y="1"/>
                  </a:moveTo>
                  <a:cubicBezTo>
                    <a:pt x="474" y="1"/>
                    <a:pt x="473" y="1"/>
                    <a:pt x="472" y="1"/>
                  </a:cubicBezTo>
                  <a:cubicBezTo>
                    <a:pt x="304" y="2"/>
                    <a:pt x="158" y="131"/>
                    <a:pt x="86" y="283"/>
                  </a:cubicBezTo>
                  <a:cubicBezTo>
                    <a:pt x="18" y="427"/>
                    <a:pt x="6" y="592"/>
                    <a:pt x="0" y="751"/>
                  </a:cubicBezTo>
                  <a:cubicBezTo>
                    <a:pt x="109" y="1090"/>
                    <a:pt x="266" y="1408"/>
                    <a:pt x="495" y="1681"/>
                  </a:cubicBezTo>
                  <a:cubicBezTo>
                    <a:pt x="536" y="1729"/>
                    <a:pt x="581" y="1777"/>
                    <a:pt x="641" y="1795"/>
                  </a:cubicBezTo>
                  <a:cubicBezTo>
                    <a:pt x="656" y="1799"/>
                    <a:pt x="671" y="1801"/>
                    <a:pt x="686" y="1801"/>
                  </a:cubicBezTo>
                  <a:cubicBezTo>
                    <a:pt x="751" y="1801"/>
                    <a:pt x="816" y="1766"/>
                    <a:pt x="861" y="1718"/>
                  </a:cubicBezTo>
                  <a:cubicBezTo>
                    <a:pt x="916" y="1658"/>
                    <a:pt x="945" y="1579"/>
                    <a:pt x="970" y="1501"/>
                  </a:cubicBezTo>
                  <a:cubicBezTo>
                    <a:pt x="1000" y="1413"/>
                    <a:pt x="1024" y="1326"/>
                    <a:pt x="1045" y="1236"/>
                  </a:cubicBezTo>
                  <a:cubicBezTo>
                    <a:pt x="1024" y="1017"/>
                    <a:pt x="997" y="829"/>
                    <a:pt x="984" y="734"/>
                  </a:cubicBezTo>
                  <a:cubicBezTo>
                    <a:pt x="963" y="572"/>
                    <a:pt x="940" y="406"/>
                    <a:pt x="861" y="261"/>
                  </a:cubicBezTo>
                  <a:cubicBezTo>
                    <a:pt x="783" y="118"/>
                    <a:pt x="638" y="1"/>
                    <a:pt x="476" y="1"/>
                  </a:cubicBezTo>
                  <a:close/>
                </a:path>
              </a:pathLst>
            </a:custGeom>
            <a:solidFill>
              <a:srgbClr val="5D7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5"/>
            <p:cNvSpPr/>
            <p:nvPr/>
          </p:nvSpPr>
          <p:spPr>
            <a:xfrm>
              <a:off x="2889700" y="4074557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5"/>
            <p:cNvSpPr/>
            <p:nvPr/>
          </p:nvSpPr>
          <p:spPr>
            <a:xfrm>
              <a:off x="2805277" y="4229779"/>
              <a:ext cx="0" cy="29592"/>
            </a:xfrm>
            <a:custGeom>
              <a:avLst/>
              <a:gdLst/>
              <a:ahLst/>
              <a:cxnLst/>
              <a:rect l="l" t="t" r="r" b="b"/>
              <a:pathLst>
                <a:path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5"/>
            <p:cNvSpPr/>
            <p:nvPr/>
          </p:nvSpPr>
          <p:spPr>
            <a:xfrm>
              <a:off x="2859830" y="4133604"/>
              <a:ext cx="69" cy="29523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5"/>
            <p:cNvSpPr/>
            <p:nvPr/>
          </p:nvSpPr>
          <p:spPr>
            <a:xfrm>
              <a:off x="2740283" y="4303484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5"/>
            <p:cNvSpPr/>
            <p:nvPr/>
          </p:nvSpPr>
          <p:spPr>
            <a:xfrm>
              <a:off x="2594324" y="4299266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5"/>
            <p:cNvSpPr/>
            <p:nvPr/>
          </p:nvSpPr>
          <p:spPr>
            <a:xfrm>
              <a:off x="2373829" y="4232476"/>
              <a:ext cx="69" cy="29730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1" y="1"/>
                  </a:moveTo>
                  <a:lnTo>
                    <a:pt x="1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5"/>
            <p:cNvSpPr/>
            <p:nvPr/>
          </p:nvSpPr>
          <p:spPr>
            <a:xfrm>
              <a:off x="2417942" y="4299266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5"/>
            <p:cNvSpPr/>
            <p:nvPr/>
          </p:nvSpPr>
          <p:spPr>
            <a:xfrm>
              <a:off x="2692506" y="4479379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5"/>
            <p:cNvSpPr/>
            <p:nvPr/>
          </p:nvSpPr>
          <p:spPr>
            <a:xfrm>
              <a:off x="2670519" y="4388666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5"/>
            <p:cNvSpPr/>
            <p:nvPr/>
          </p:nvSpPr>
          <p:spPr>
            <a:xfrm>
              <a:off x="2678539" y="4732297"/>
              <a:ext cx="69" cy="29523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5"/>
            <p:cNvSpPr/>
            <p:nvPr/>
          </p:nvSpPr>
          <p:spPr>
            <a:xfrm>
              <a:off x="2576969" y="4893672"/>
              <a:ext cx="69" cy="29523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575" cap="rnd" cmpd="sng">
              <a:solidFill>
                <a:srgbClr val="A0B2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5"/>
            <p:cNvSpPr/>
            <p:nvPr/>
          </p:nvSpPr>
          <p:spPr>
            <a:xfrm>
              <a:off x="2635256" y="4842162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575" cap="rnd" cmpd="sng">
              <a:solidFill>
                <a:srgbClr val="A0B2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5"/>
            <p:cNvSpPr/>
            <p:nvPr/>
          </p:nvSpPr>
          <p:spPr>
            <a:xfrm>
              <a:off x="2692506" y="4603003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5"/>
            <p:cNvSpPr/>
            <p:nvPr/>
          </p:nvSpPr>
          <p:spPr>
            <a:xfrm>
              <a:off x="2624885" y="4415838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5"/>
            <p:cNvSpPr/>
            <p:nvPr/>
          </p:nvSpPr>
          <p:spPr>
            <a:xfrm>
              <a:off x="2859830" y="3995322"/>
              <a:ext cx="69" cy="29523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5"/>
            <p:cNvSpPr/>
            <p:nvPr/>
          </p:nvSpPr>
          <p:spPr>
            <a:xfrm>
              <a:off x="2833902" y="3936759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5"/>
            <p:cNvSpPr/>
            <p:nvPr/>
          </p:nvSpPr>
          <p:spPr>
            <a:xfrm>
              <a:off x="2826020" y="4059761"/>
              <a:ext cx="0" cy="29592"/>
            </a:xfrm>
            <a:custGeom>
              <a:avLst/>
              <a:gdLst/>
              <a:ahLst/>
              <a:cxnLst/>
              <a:rect l="l" t="t" r="r" b="b"/>
              <a:pathLst>
                <a:path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5"/>
            <p:cNvSpPr/>
            <p:nvPr/>
          </p:nvSpPr>
          <p:spPr>
            <a:xfrm>
              <a:off x="2889700" y="3927425"/>
              <a:ext cx="69" cy="29523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5"/>
            <p:cNvSpPr/>
            <p:nvPr/>
          </p:nvSpPr>
          <p:spPr>
            <a:xfrm>
              <a:off x="2801059" y="4012469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5"/>
            <p:cNvSpPr/>
            <p:nvPr/>
          </p:nvSpPr>
          <p:spPr>
            <a:xfrm>
              <a:off x="2793385" y="4118739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2764276" y="4089285"/>
              <a:ext cx="69" cy="29523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5"/>
            <p:cNvSpPr/>
            <p:nvPr/>
          </p:nvSpPr>
          <p:spPr>
            <a:xfrm>
              <a:off x="2764276" y="4181242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5"/>
            <p:cNvSpPr/>
            <p:nvPr/>
          </p:nvSpPr>
          <p:spPr>
            <a:xfrm>
              <a:off x="2725003" y="4147640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5"/>
            <p:cNvSpPr/>
            <p:nvPr/>
          </p:nvSpPr>
          <p:spPr>
            <a:xfrm>
              <a:off x="2721131" y="4232337"/>
              <a:ext cx="69" cy="29730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1" y="1"/>
                  </a:moveTo>
                  <a:lnTo>
                    <a:pt x="1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2611540" y="4229779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5"/>
            <p:cNvSpPr/>
            <p:nvPr/>
          </p:nvSpPr>
          <p:spPr>
            <a:xfrm>
              <a:off x="2588793" y="4195900"/>
              <a:ext cx="69" cy="29730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1" y="1"/>
                  </a:moveTo>
                  <a:lnTo>
                    <a:pt x="1" y="43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5"/>
            <p:cNvSpPr/>
            <p:nvPr/>
          </p:nvSpPr>
          <p:spPr>
            <a:xfrm>
              <a:off x="2391737" y="4147640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5"/>
            <p:cNvSpPr/>
            <p:nvPr/>
          </p:nvSpPr>
          <p:spPr>
            <a:xfrm>
              <a:off x="2465443" y="4284470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5"/>
            <p:cNvSpPr/>
            <p:nvPr/>
          </p:nvSpPr>
          <p:spPr>
            <a:xfrm>
              <a:off x="2359863" y="4076632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5"/>
            <p:cNvSpPr/>
            <p:nvPr/>
          </p:nvSpPr>
          <p:spPr>
            <a:xfrm>
              <a:off x="2429904" y="4217818"/>
              <a:ext cx="69" cy="29523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5"/>
            <p:cNvSpPr/>
            <p:nvPr/>
          </p:nvSpPr>
          <p:spPr>
            <a:xfrm>
              <a:off x="2599026" y="4641376"/>
              <a:ext cx="69" cy="29730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1" y="1"/>
                  </a:moveTo>
                  <a:lnTo>
                    <a:pt x="1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5"/>
            <p:cNvSpPr/>
            <p:nvPr/>
          </p:nvSpPr>
          <p:spPr>
            <a:xfrm>
              <a:off x="2624885" y="4521900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5"/>
            <p:cNvSpPr/>
            <p:nvPr/>
          </p:nvSpPr>
          <p:spPr>
            <a:xfrm>
              <a:off x="2576969" y="4472465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5"/>
            <p:cNvSpPr/>
            <p:nvPr/>
          </p:nvSpPr>
          <p:spPr>
            <a:xfrm>
              <a:off x="2538526" y="4429874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5"/>
            <p:cNvSpPr/>
            <p:nvPr/>
          </p:nvSpPr>
          <p:spPr>
            <a:xfrm>
              <a:off x="2563003" y="4589659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5"/>
            <p:cNvSpPr/>
            <p:nvPr/>
          </p:nvSpPr>
          <p:spPr>
            <a:xfrm>
              <a:off x="2517300" y="4544579"/>
              <a:ext cx="69" cy="29730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1" y="1"/>
                  </a:moveTo>
                  <a:lnTo>
                    <a:pt x="1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5"/>
            <p:cNvSpPr/>
            <p:nvPr/>
          </p:nvSpPr>
          <p:spPr>
            <a:xfrm>
              <a:off x="2517300" y="4761751"/>
              <a:ext cx="69" cy="29730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1" y="1"/>
                  </a:moveTo>
                  <a:lnTo>
                    <a:pt x="1" y="43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5"/>
            <p:cNvSpPr/>
            <p:nvPr/>
          </p:nvSpPr>
          <p:spPr>
            <a:xfrm>
              <a:off x="2558024" y="4814367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5"/>
            <p:cNvSpPr/>
            <p:nvPr/>
          </p:nvSpPr>
          <p:spPr>
            <a:xfrm>
              <a:off x="2600063" y="4747093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5"/>
            <p:cNvSpPr/>
            <p:nvPr/>
          </p:nvSpPr>
          <p:spPr>
            <a:xfrm>
              <a:off x="2637054" y="4606944"/>
              <a:ext cx="69" cy="29592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5"/>
            <p:cNvSpPr/>
            <p:nvPr/>
          </p:nvSpPr>
          <p:spPr>
            <a:xfrm>
              <a:off x="2549036" y="4688461"/>
              <a:ext cx="69" cy="29661"/>
            </a:xfrm>
            <a:custGeom>
              <a:avLst/>
              <a:gdLst/>
              <a:ahLst/>
              <a:cxnLst/>
              <a:rect l="l" t="t" r="r" b="b"/>
              <a:pathLst>
                <a:path w="1" h="429" fill="none" extrusionOk="0">
                  <a:moveTo>
                    <a:pt x="1" y="0"/>
                  </a:moveTo>
                  <a:lnTo>
                    <a:pt x="1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5" name="Google Shape;1635;p25"/>
          <p:cNvGrpSpPr/>
          <p:nvPr/>
        </p:nvGrpSpPr>
        <p:grpSpPr>
          <a:xfrm flipH="1">
            <a:off x="261976" y="3045447"/>
            <a:ext cx="494477" cy="619803"/>
            <a:chOff x="7989775" y="3454912"/>
            <a:chExt cx="1018701" cy="1276892"/>
          </a:xfrm>
        </p:grpSpPr>
        <p:sp>
          <p:nvSpPr>
            <p:cNvPr id="1636" name="Google Shape;1636;p25"/>
            <p:cNvSpPr/>
            <p:nvPr/>
          </p:nvSpPr>
          <p:spPr>
            <a:xfrm>
              <a:off x="8247350" y="3454912"/>
              <a:ext cx="442146" cy="1276877"/>
            </a:xfrm>
            <a:custGeom>
              <a:avLst/>
              <a:gdLst/>
              <a:ahLst/>
              <a:cxnLst/>
              <a:rect l="l" t="t" r="r" b="b"/>
              <a:pathLst>
                <a:path w="3845" h="11104" extrusionOk="0">
                  <a:moveTo>
                    <a:pt x="1923" y="0"/>
                  </a:moveTo>
                  <a:cubicBezTo>
                    <a:pt x="861" y="0"/>
                    <a:pt x="0" y="861"/>
                    <a:pt x="0" y="1923"/>
                  </a:cubicBezTo>
                  <a:lnTo>
                    <a:pt x="0" y="11104"/>
                  </a:lnTo>
                  <a:lnTo>
                    <a:pt x="3845" y="11104"/>
                  </a:lnTo>
                  <a:lnTo>
                    <a:pt x="3845" y="1923"/>
                  </a:lnTo>
                  <a:cubicBezTo>
                    <a:pt x="3845" y="861"/>
                    <a:pt x="2984" y="0"/>
                    <a:pt x="1923" y="0"/>
                  </a:cubicBezTo>
                  <a:close/>
                </a:path>
              </a:pathLst>
            </a:custGeom>
            <a:solidFill>
              <a:srgbClr val="5D7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5"/>
            <p:cNvSpPr/>
            <p:nvPr/>
          </p:nvSpPr>
          <p:spPr>
            <a:xfrm>
              <a:off x="8583450" y="3697462"/>
              <a:ext cx="425026" cy="503892"/>
            </a:xfrm>
            <a:custGeom>
              <a:avLst/>
              <a:gdLst/>
              <a:ahLst/>
              <a:cxnLst/>
              <a:rect l="l" t="t" r="r" b="b"/>
              <a:pathLst>
                <a:path w="3697" h="4383" extrusionOk="0">
                  <a:moveTo>
                    <a:pt x="2872" y="0"/>
                  </a:moveTo>
                  <a:cubicBezTo>
                    <a:pt x="2416" y="0"/>
                    <a:pt x="2047" y="370"/>
                    <a:pt x="2047" y="825"/>
                  </a:cubicBezTo>
                  <a:lnTo>
                    <a:pt x="2047" y="2733"/>
                  </a:lnTo>
                  <a:lnTo>
                    <a:pt x="825" y="2733"/>
                  </a:lnTo>
                  <a:cubicBezTo>
                    <a:pt x="370" y="2733"/>
                    <a:pt x="0" y="3102"/>
                    <a:pt x="0" y="3558"/>
                  </a:cubicBezTo>
                  <a:cubicBezTo>
                    <a:pt x="0" y="4013"/>
                    <a:pt x="370" y="4383"/>
                    <a:pt x="825" y="4383"/>
                  </a:cubicBezTo>
                  <a:lnTo>
                    <a:pt x="2872" y="4383"/>
                  </a:lnTo>
                  <a:cubicBezTo>
                    <a:pt x="3327" y="4383"/>
                    <a:pt x="3697" y="4013"/>
                    <a:pt x="3697" y="3558"/>
                  </a:cubicBezTo>
                  <a:lnTo>
                    <a:pt x="3697" y="825"/>
                  </a:lnTo>
                  <a:cubicBezTo>
                    <a:pt x="3697" y="370"/>
                    <a:pt x="3327" y="0"/>
                    <a:pt x="2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5"/>
            <p:cNvSpPr/>
            <p:nvPr/>
          </p:nvSpPr>
          <p:spPr>
            <a:xfrm>
              <a:off x="7989775" y="4035802"/>
              <a:ext cx="325006" cy="382374"/>
            </a:xfrm>
            <a:custGeom>
              <a:avLst/>
              <a:gdLst/>
              <a:ahLst/>
              <a:cxnLst/>
              <a:rect l="l" t="t" r="r" b="b"/>
              <a:pathLst>
                <a:path w="2827" h="3326" extrusionOk="0">
                  <a:moveTo>
                    <a:pt x="629" y="0"/>
                  </a:moveTo>
                  <a:cubicBezTo>
                    <a:pt x="286" y="0"/>
                    <a:pt x="7" y="275"/>
                    <a:pt x="0" y="616"/>
                  </a:cubicBezTo>
                  <a:lnTo>
                    <a:pt x="0" y="2697"/>
                  </a:lnTo>
                  <a:cubicBezTo>
                    <a:pt x="0" y="3043"/>
                    <a:pt x="282" y="3325"/>
                    <a:pt x="629" y="3325"/>
                  </a:cubicBezTo>
                  <a:lnTo>
                    <a:pt x="2188" y="3325"/>
                  </a:lnTo>
                  <a:cubicBezTo>
                    <a:pt x="2191" y="3325"/>
                    <a:pt x="2194" y="3325"/>
                    <a:pt x="2197" y="3325"/>
                  </a:cubicBezTo>
                  <a:cubicBezTo>
                    <a:pt x="2545" y="3325"/>
                    <a:pt x="2827" y="3045"/>
                    <a:pt x="2827" y="2697"/>
                  </a:cubicBezTo>
                  <a:cubicBezTo>
                    <a:pt x="2827" y="2348"/>
                    <a:pt x="2545" y="2068"/>
                    <a:pt x="2197" y="2068"/>
                  </a:cubicBezTo>
                  <a:cubicBezTo>
                    <a:pt x="2194" y="2068"/>
                    <a:pt x="2191" y="2068"/>
                    <a:pt x="2188" y="2068"/>
                  </a:cubicBezTo>
                  <a:lnTo>
                    <a:pt x="1257" y="2068"/>
                  </a:lnTo>
                  <a:lnTo>
                    <a:pt x="1257" y="616"/>
                  </a:lnTo>
                  <a:cubicBezTo>
                    <a:pt x="1250" y="275"/>
                    <a:pt x="971" y="0"/>
                    <a:pt x="6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5"/>
            <p:cNvSpPr/>
            <p:nvPr/>
          </p:nvSpPr>
          <p:spPr>
            <a:xfrm>
              <a:off x="8247652" y="3458911"/>
              <a:ext cx="442155" cy="1272892"/>
            </a:xfrm>
            <a:custGeom>
              <a:avLst/>
              <a:gdLst/>
              <a:ahLst/>
              <a:cxnLst/>
              <a:rect l="l" t="t" r="r" b="b"/>
              <a:pathLst>
                <a:path w="3846" h="11072" extrusionOk="0">
                  <a:moveTo>
                    <a:pt x="1590" y="0"/>
                  </a:moveTo>
                  <a:cubicBezTo>
                    <a:pt x="670" y="161"/>
                    <a:pt x="1" y="959"/>
                    <a:pt x="1" y="1893"/>
                  </a:cubicBezTo>
                  <a:lnTo>
                    <a:pt x="1" y="11072"/>
                  </a:lnTo>
                  <a:lnTo>
                    <a:pt x="3845" y="11072"/>
                  </a:lnTo>
                  <a:lnTo>
                    <a:pt x="3845" y="10047"/>
                  </a:lnTo>
                  <a:cubicBezTo>
                    <a:pt x="3333" y="10040"/>
                    <a:pt x="2822" y="9995"/>
                    <a:pt x="2317" y="9915"/>
                  </a:cubicBezTo>
                  <a:cubicBezTo>
                    <a:pt x="2099" y="9879"/>
                    <a:pt x="1876" y="9836"/>
                    <a:pt x="1690" y="9715"/>
                  </a:cubicBezTo>
                  <a:cubicBezTo>
                    <a:pt x="1276" y="9449"/>
                    <a:pt x="1170" y="8900"/>
                    <a:pt x="1113" y="8411"/>
                  </a:cubicBezTo>
                  <a:cubicBezTo>
                    <a:pt x="890" y="6531"/>
                    <a:pt x="847" y="4634"/>
                    <a:pt x="979" y="2747"/>
                  </a:cubicBezTo>
                  <a:cubicBezTo>
                    <a:pt x="1038" y="1938"/>
                    <a:pt x="1129" y="1120"/>
                    <a:pt x="1426" y="365"/>
                  </a:cubicBezTo>
                  <a:cubicBezTo>
                    <a:pt x="1474" y="242"/>
                    <a:pt x="1529" y="120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5"/>
            <p:cNvSpPr/>
            <p:nvPr/>
          </p:nvSpPr>
          <p:spPr>
            <a:xfrm>
              <a:off x="8583680" y="3705050"/>
              <a:ext cx="424796" cy="496304"/>
            </a:xfrm>
            <a:custGeom>
              <a:avLst/>
              <a:gdLst/>
              <a:ahLst/>
              <a:cxnLst/>
              <a:rect l="l" t="t" r="r" b="b"/>
              <a:pathLst>
                <a:path w="3695" h="4317" extrusionOk="0">
                  <a:moveTo>
                    <a:pt x="3191" y="1"/>
                  </a:moveTo>
                  <a:lnTo>
                    <a:pt x="3191" y="1"/>
                  </a:lnTo>
                  <a:cubicBezTo>
                    <a:pt x="3250" y="684"/>
                    <a:pt x="3248" y="1372"/>
                    <a:pt x="3186" y="2054"/>
                  </a:cubicBezTo>
                  <a:cubicBezTo>
                    <a:pt x="3147" y="2476"/>
                    <a:pt x="3070" y="2924"/>
                    <a:pt x="2779" y="3229"/>
                  </a:cubicBezTo>
                  <a:cubicBezTo>
                    <a:pt x="2493" y="3531"/>
                    <a:pt x="2059" y="3631"/>
                    <a:pt x="1647" y="3665"/>
                  </a:cubicBezTo>
                  <a:cubicBezTo>
                    <a:pt x="1519" y="3675"/>
                    <a:pt x="1391" y="3680"/>
                    <a:pt x="1264" y="3680"/>
                  </a:cubicBezTo>
                  <a:cubicBezTo>
                    <a:pt x="838" y="3680"/>
                    <a:pt x="412" y="3624"/>
                    <a:pt x="0" y="3513"/>
                  </a:cubicBezTo>
                  <a:lnTo>
                    <a:pt x="0" y="3513"/>
                  </a:lnTo>
                  <a:cubicBezTo>
                    <a:pt x="11" y="3959"/>
                    <a:pt x="375" y="4317"/>
                    <a:pt x="823" y="4317"/>
                  </a:cubicBezTo>
                  <a:lnTo>
                    <a:pt x="2870" y="4317"/>
                  </a:lnTo>
                  <a:cubicBezTo>
                    <a:pt x="3325" y="4317"/>
                    <a:pt x="3695" y="3947"/>
                    <a:pt x="3695" y="3492"/>
                  </a:cubicBezTo>
                  <a:lnTo>
                    <a:pt x="3695" y="759"/>
                  </a:lnTo>
                  <a:cubicBezTo>
                    <a:pt x="3695" y="429"/>
                    <a:pt x="3497" y="131"/>
                    <a:pt x="3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5"/>
            <p:cNvSpPr/>
            <p:nvPr/>
          </p:nvSpPr>
          <p:spPr>
            <a:xfrm>
              <a:off x="8583680" y="3608365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5"/>
            <p:cNvSpPr/>
            <p:nvPr/>
          </p:nvSpPr>
          <p:spPr>
            <a:xfrm>
              <a:off x="8515506" y="3693323"/>
              <a:ext cx="115" cy="49435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0" y="1"/>
                  </a:moveTo>
                  <a:lnTo>
                    <a:pt x="0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5"/>
            <p:cNvSpPr/>
            <p:nvPr/>
          </p:nvSpPr>
          <p:spPr>
            <a:xfrm>
              <a:off x="8399737" y="4034537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5"/>
            <p:cNvSpPr/>
            <p:nvPr/>
          </p:nvSpPr>
          <p:spPr>
            <a:xfrm>
              <a:off x="8313284" y="431206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5"/>
            <p:cNvSpPr/>
            <p:nvPr/>
          </p:nvSpPr>
          <p:spPr>
            <a:xfrm>
              <a:off x="8912938" y="379541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5"/>
            <p:cNvSpPr/>
            <p:nvPr/>
          </p:nvSpPr>
          <p:spPr>
            <a:xfrm>
              <a:off x="8962602" y="3928655"/>
              <a:ext cx="115" cy="49090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5"/>
            <p:cNvSpPr/>
            <p:nvPr/>
          </p:nvSpPr>
          <p:spPr>
            <a:xfrm>
              <a:off x="8399737" y="4152375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5"/>
            <p:cNvSpPr/>
            <p:nvPr/>
          </p:nvSpPr>
          <p:spPr>
            <a:xfrm>
              <a:off x="8313284" y="388278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5"/>
            <p:cNvSpPr/>
            <p:nvPr/>
          </p:nvSpPr>
          <p:spPr>
            <a:xfrm>
              <a:off x="8295350" y="377069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5"/>
            <p:cNvSpPr/>
            <p:nvPr/>
          </p:nvSpPr>
          <p:spPr>
            <a:xfrm>
              <a:off x="8380768" y="377069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5"/>
            <p:cNvSpPr/>
            <p:nvPr/>
          </p:nvSpPr>
          <p:spPr>
            <a:xfrm>
              <a:off x="8528842" y="3924746"/>
              <a:ext cx="115" cy="49320"/>
            </a:xfrm>
            <a:custGeom>
              <a:avLst/>
              <a:gdLst/>
              <a:ahLst/>
              <a:cxnLst/>
              <a:rect l="l" t="t" r="r" b="b"/>
              <a:pathLst>
                <a:path w="1" h="429" fill="none" extrusionOk="0">
                  <a:moveTo>
                    <a:pt x="0" y="0"/>
                  </a:moveTo>
                  <a:lnTo>
                    <a:pt x="0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5"/>
            <p:cNvSpPr/>
            <p:nvPr/>
          </p:nvSpPr>
          <p:spPr>
            <a:xfrm>
              <a:off x="8515506" y="4118921"/>
              <a:ext cx="115" cy="49435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0" y="1"/>
                  </a:moveTo>
                  <a:lnTo>
                    <a:pt x="0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5"/>
            <p:cNvSpPr/>
            <p:nvPr/>
          </p:nvSpPr>
          <p:spPr>
            <a:xfrm>
              <a:off x="8313284" y="4070866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8434227" y="4287458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8555284" y="4263086"/>
              <a:ext cx="115" cy="49090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8631505" y="397395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8859709" y="388278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8795904" y="4095353"/>
              <a:ext cx="115" cy="49090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5"/>
            <p:cNvSpPr/>
            <p:nvPr/>
          </p:nvSpPr>
          <p:spPr>
            <a:xfrm>
              <a:off x="8207517" y="431206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5"/>
            <p:cNvSpPr/>
            <p:nvPr/>
          </p:nvSpPr>
          <p:spPr>
            <a:xfrm>
              <a:off x="8098301" y="4094549"/>
              <a:ext cx="115" cy="49090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8071859" y="431206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8098301" y="4213766"/>
              <a:ext cx="115" cy="49435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1" y="1"/>
                  </a:moveTo>
                  <a:lnTo>
                    <a:pt x="1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8859709" y="404626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8714164" y="404626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8912938" y="397395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8442619" y="385818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8471590" y="4009935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8631505" y="4238369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8442619" y="3632737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5"/>
            <p:cNvSpPr/>
            <p:nvPr/>
          </p:nvSpPr>
          <p:spPr>
            <a:xfrm>
              <a:off x="8364788" y="355226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5"/>
            <p:cNvSpPr/>
            <p:nvPr/>
          </p:nvSpPr>
          <p:spPr>
            <a:xfrm>
              <a:off x="8330069" y="3632737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5"/>
            <p:cNvSpPr/>
            <p:nvPr/>
          </p:nvSpPr>
          <p:spPr>
            <a:xfrm>
              <a:off x="8499066" y="355226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8583450" y="380909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>
            <a:off x="4820474" y="3899056"/>
            <a:ext cx="255481" cy="209551"/>
            <a:chOff x="1280350" y="1893050"/>
            <a:chExt cx="315098" cy="258449"/>
          </a:xfrm>
        </p:grpSpPr>
        <p:sp>
          <p:nvSpPr>
            <p:cNvPr id="1675" name="Google Shape;1675;p25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5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5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25"/>
          <p:cNvGrpSpPr/>
          <p:nvPr/>
        </p:nvGrpSpPr>
        <p:grpSpPr>
          <a:xfrm>
            <a:off x="3162524" y="4365760"/>
            <a:ext cx="395038" cy="324070"/>
            <a:chOff x="1280350" y="1893050"/>
            <a:chExt cx="315098" cy="258449"/>
          </a:xfrm>
        </p:grpSpPr>
        <p:sp>
          <p:nvSpPr>
            <p:cNvPr id="1691" name="Google Shape;1691;p25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25"/>
          <p:cNvGrpSpPr/>
          <p:nvPr/>
        </p:nvGrpSpPr>
        <p:grpSpPr>
          <a:xfrm flipH="1">
            <a:off x="6290774" y="4603885"/>
            <a:ext cx="395038" cy="324070"/>
            <a:chOff x="1280350" y="1893050"/>
            <a:chExt cx="315098" cy="258449"/>
          </a:xfrm>
        </p:grpSpPr>
        <p:sp>
          <p:nvSpPr>
            <p:cNvPr id="1707" name="Google Shape;1707;p25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5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5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5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5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5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5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5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5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25"/>
          <p:cNvGrpSpPr/>
          <p:nvPr/>
        </p:nvGrpSpPr>
        <p:grpSpPr>
          <a:xfrm flipH="1">
            <a:off x="1911999" y="3765256"/>
            <a:ext cx="255481" cy="209551"/>
            <a:chOff x="1280350" y="1893050"/>
            <a:chExt cx="315098" cy="258449"/>
          </a:xfrm>
        </p:grpSpPr>
        <p:sp>
          <p:nvSpPr>
            <p:cNvPr id="1723" name="Google Shape;1723;p25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5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5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5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5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5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5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5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5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5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5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5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5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5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5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8" name="Google Shape;1738;p25"/>
          <p:cNvGrpSpPr/>
          <p:nvPr/>
        </p:nvGrpSpPr>
        <p:grpSpPr>
          <a:xfrm>
            <a:off x="539209" y="3974807"/>
            <a:ext cx="1432312" cy="1582208"/>
            <a:chOff x="1586725" y="1797325"/>
            <a:chExt cx="618950" cy="683725"/>
          </a:xfrm>
        </p:grpSpPr>
        <p:sp>
          <p:nvSpPr>
            <p:cNvPr id="1739" name="Google Shape;1739;p25"/>
            <p:cNvSpPr/>
            <p:nvPr/>
          </p:nvSpPr>
          <p:spPr>
            <a:xfrm>
              <a:off x="1807975" y="1797325"/>
              <a:ext cx="121100" cy="683625"/>
            </a:xfrm>
            <a:custGeom>
              <a:avLst/>
              <a:gdLst/>
              <a:ahLst/>
              <a:cxnLst/>
              <a:rect l="l" t="t" r="r" b="b"/>
              <a:pathLst>
                <a:path w="4844" h="27345" extrusionOk="0">
                  <a:moveTo>
                    <a:pt x="2349" y="0"/>
                  </a:moveTo>
                  <a:cubicBezTo>
                    <a:pt x="2157" y="0"/>
                    <a:pt x="1957" y="104"/>
                    <a:pt x="1833" y="257"/>
                  </a:cubicBezTo>
                  <a:cubicBezTo>
                    <a:pt x="1649" y="484"/>
                    <a:pt x="1590" y="786"/>
                    <a:pt x="1540" y="1073"/>
                  </a:cubicBezTo>
                  <a:cubicBezTo>
                    <a:pt x="0" y="9873"/>
                    <a:pt x="1045" y="19109"/>
                    <a:pt x="4508" y="27345"/>
                  </a:cubicBezTo>
                  <a:cubicBezTo>
                    <a:pt x="4572" y="25982"/>
                    <a:pt x="4649" y="21218"/>
                    <a:pt x="4717" y="20080"/>
                  </a:cubicBezTo>
                  <a:cubicBezTo>
                    <a:pt x="4843" y="17964"/>
                    <a:pt x="4604" y="15843"/>
                    <a:pt x="4497" y="13725"/>
                  </a:cubicBezTo>
                  <a:cubicBezTo>
                    <a:pt x="4272" y="9255"/>
                    <a:pt x="4604" y="4607"/>
                    <a:pt x="2877" y="478"/>
                  </a:cubicBezTo>
                  <a:cubicBezTo>
                    <a:pt x="2815" y="328"/>
                    <a:pt x="2743" y="171"/>
                    <a:pt x="2609" y="78"/>
                  </a:cubicBezTo>
                  <a:cubicBezTo>
                    <a:pt x="2531" y="24"/>
                    <a:pt x="2441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5"/>
            <p:cNvSpPr/>
            <p:nvPr/>
          </p:nvSpPr>
          <p:spPr>
            <a:xfrm>
              <a:off x="1934450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70" y="0"/>
                  </a:moveTo>
                  <a:cubicBezTo>
                    <a:pt x="7429" y="0"/>
                    <a:pt x="7285" y="37"/>
                    <a:pt x="7159" y="100"/>
                  </a:cubicBezTo>
                  <a:cubicBezTo>
                    <a:pt x="6904" y="228"/>
                    <a:pt x="6708" y="448"/>
                    <a:pt x="6522" y="668"/>
                  </a:cubicBezTo>
                  <a:cubicBezTo>
                    <a:pt x="3381" y="4400"/>
                    <a:pt x="1990" y="9286"/>
                    <a:pt x="1090" y="14080"/>
                  </a:cubicBezTo>
                  <a:cubicBezTo>
                    <a:pt x="611" y="16630"/>
                    <a:pt x="249" y="19198"/>
                    <a:pt x="0" y="21786"/>
                  </a:cubicBezTo>
                  <a:cubicBezTo>
                    <a:pt x="256" y="21164"/>
                    <a:pt x="554" y="20641"/>
                    <a:pt x="804" y="20018"/>
                  </a:cubicBezTo>
                  <a:lnTo>
                    <a:pt x="6943" y="4775"/>
                  </a:lnTo>
                  <a:cubicBezTo>
                    <a:pt x="7395" y="3652"/>
                    <a:pt x="7849" y="2527"/>
                    <a:pt x="8156" y="1355"/>
                  </a:cubicBezTo>
                  <a:cubicBezTo>
                    <a:pt x="8266" y="930"/>
                    <a:pt x="8324" y="393"/>
                    <a:pt x="7974" y="127"/>
                  </a:cubicBezTo>
                  <a:cubicBezTo>
                    <a:pt x="7858" y="39"/>
                    <a:pt x="7715" y="0"/>
                    <a:pt x="7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5"/>
            <p:cNvSpPr/>
            <p:nvPr/>
          </p:nvSpPr>
          <p:spPr>
            <a:xfrm>
              <a:off x="1946150" y="2152650"/>
              <a:ext cx="259525" cy="321925"/>
            </a:xfrm>
            <a:custGeom>
              <a:avLst/>
              <a:gdLst/>
              <a:ahLst/>
              <a:cxnLst/>
              <a:rect l="l" t="t" r="r" b="b"/>
              <a:pathLst>
                <a:path w="10381" h="12877" extrusionOk="0">
                  <a:moveTo>
                    <a:pt x="9590" y="0"/>
                  </a:moveTo>
                  <a:cubicBezTo>
                    <a:pt x="9524" y="0"/>
                    <a:pt x="9459" y="7"/>
                    <a:pt x="9397" y="21"/>
                  </a:cubicBezTo>
                  <a:cubicBezTo>
                    <a:pt x="9041" y="99"/>
                    <a:pt x="8747" y="340"/>
                    <a:pt x="8474" y="582"/>
                  </a:cubicBezTo>
                  <a:cubicBezTo>
                    <a:pt x="4715" y="3896"/>
                    <a:pt x="2165" y="8357"/>
                    <a:pt x="0" y="12876"/>
                  </a:cubicBezTo>
                  <a:cubicBezTo>
                    <a:pt x="1532" y="10948"/>
                    <a:pt x="6790" y="5646"/>
                    <a:pt x="7850" y="4639"/>
                  </a:cubicBezTo>
                  <a:cubicBezTo>
                    <a:pt x="8911" y="3632"/>
                    <a:pt x="9904" y="2467"/>
                    <a:pt x="10286" y="1055"/>
                  </a:cubicBezTo>
                  <a:cubicBezTo>
                    <a:pt x="10340" y="851"/>
                    <a:pt x="10381" y="632"/>
                    <a:pt x="10309" y="433"/>
                  </a:cubicBezTo>
                  <a:cubicBezTo>
                    <a:pt x="10208" y="151"/>
                    <a:pt x="9896" y="0"/>
                    <a:pt x="9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5"/>
            <p:cNvSpPr/>
            <p:nvPr/>
          </p:nvSpPr>
          <p:spPr>
            <a:xfrm>
              <a:off x="1962475" y="2363575"/>
              <a:ext cx="230025" cy="108850"/>
            </a:xfrm>
            <a:custGeom>
              <a:avLst/>
              <a:gdLst/>
              <a:ahLst/>
              <a:cxnLst/>
              <a:rect l="l" t="t" r="r" b="b"/>
              <a:pathLst>
                <a:path w="9201" h="4354" extrusionOk="0">
                  <a:moveTo>
                    <a:pt x="8062" y="1"/>
                  </a:moveTo>
                  <a:cubicBezTo>
                    <a:pt x="7972" y="1"/>
                    <a:pt x="7881" y="6"/>
                    <a:pt x="7792" y="14"/>
                  </a:cubicBezTo>
                  <a:cubicBezTo>
                    <a:pt x="6610" y="121"/>
                    <a:pt x="5515" y="670"/>
                    <a:pt x="4485" y="1262"/>
                  </a:cubicBezTo>
                  <a:cubicBezTo>
                    <a:pt x="2910" y="2171"/>
                    <a:pt x="1410" y="3205"/>
                    <a:pt x="1" y="4354"/>
                  </a:cubicBezTo>
                  <a:cubicBezTo>
                    <a:pt x="1594" y="3845"/>
                    <a:pt x="3462" y="3395"/>
                    <a:pt x="5067" y="2925"/>
                  </a:cubicBezTo>
                  <a:cubicBezTo>
                    <a:pt x="6242" y="2582"/>
                    <a:pt x="7379" y="2127"/>
                    <a:pt x="8465" y="1566"/>
                  </a:cubicBezTo>
                  <a:cubicBezTo>
                    <a:pt x="8756" y="1416"/>
                    <a:pt x="9074" y="1218"/>
                    <a:pt x="9138" y="896"/>
                  </a:cubicBezTo>
                  <a:cubicBezTo>
                    <a:pt x="9201" y="591"/>
                    <a:pt x="8988" y="279"/>
                    <a:pt x="8712" y="136"/>
                  </a:cubicBezTo>
                  <a:cubicBezTo>
                    <a:pt x="8513" y="34"/>
                    <a:pt x="8288" y="1"/>
                    <a:pt x="8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5"/>
            <p:cNvSpPr/>
            <p:nvPr/>
          </p:nvSpPr>
          <p:spPr>
            <a:xfrm>
              <a:off x="1664175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6" y="0"/>
                  </a:moveTo>
                  <a:cubicBezTo>
                    <a:pt x="611" y="0"/>
                    <a:pt x="468" y="39"/>
                    <a:pt x="352" y="127"/>
                  </a:cubicBezTo>
                  <a:cubicBezTo>
                    <a:pt x="1" y="393"/>
                    <a:pt x="60" y="930"/>
                    <a:pt x="170" y="1355"/>
                  </a:cubicBezTo>
                  <a:cubicBezTo>
                    <a:pt x="477" y="2527"/>
                    <a:pt x="931" y="3652"/>
                    <a:pt x="1383" y="4775"/>
                  </a:cubicBezTo>
                  <a:lnTo>
                    <a:pt x="7522" y="20018"/>
                  </a:lnTo>
                  <a:cubicBezTo>
                    <a:pt x="7774" y="20641"/>
                    <a:pt x="8070" y="21164"/>
                    <a:pt x="8324" y="21786"/>
                  </a:cubicBezTo>
                  <a:cubicBezTo>
                    <a:pt x="8077" y="19198"/>
                    <a:pt x="7715" y="16630"/>
                    <a:pt x="7236" y="14080"/>
                  </a:cubicBezTo>
                  <a:cubicBezTo>
                    <a:pt x="6336" y="9286"/>
                    <a:pt x="4945" y="4400"/>
                    <a:pt x="1802" y="668"/>
                  </a:cubicBezTo>
                  <a:cubicBezTo>
                    <a:pt x="1618" y="448"/>
                    <a:pt x="1422" y="228"/>
                    <a:pt x="1167" y="100"/>
                  </a:cubicBezTo>
                  <a:cubicBezTo>
                    <a:pt x="1041" y="37"/>
                    <a:pt x="897" y="0"/>
                    <a:pt x="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5"/>
            <p:cNvSpPr/>
            <p:nvPr/>
          </p:nvSpPr>
          <p:spPr>
            <a:xfrm>
              <a:off x="1586725" y="2151500"/>
              <a:ext cx="265700" cy="329550"/>
            </a:xfrm>
            <a:custGeom>
              <a:avLst/>
              <a:gdLst/>
              <a:ahLst/>
              <a:cxnLst/>
              <a:rect l="l" t="t" r="r" b="b"/>
              <a:pathLst>
                <a:path w="10628" h="13182" extrusionOk="0">
                  <a:moveTo>
                    <a:pt x="812" y="0"/>
                  </a:moveTo>
                  <a:cubicBezTo>
                    <a:pt x="498" y="0"/>
                    <a:pt x="178" y="153"/>
                    <a:pt x="74" y="444"/>
                  </a:cubicBezTo>
                  <a:cubicBezTo>
                    <a:pt x="0" y="645"/>
                    <a:pt x="41" y="870"/>
                    <a:pt x="99" y="1078"/>
                  </a:cubicBezTo>
                  <a:cubicBezTo>
                    <a:pt x="488" y="2524"/>
                    <a:pt x="1506" y="3717"/>
                    <a:pt x="2591" y="4747"/>
                  </a:cubicBezTo>
                  <a:cubicBezTo>
                    <a:pt x="3679" y="5779"/>
                    <a:pt x="9061" y="11208"/>
                    <a:pt x="10627" y="13181"/>
                  </a:cubicBezTo>
                  <a:cubicBezTo>
                    <a:pt x="8411" y="8554"/>
                    <a:pt x="5802" y="3988"/>
                    <a:pt x="1954" y="594"/>
                  </a:cubicBezTo>
                  <a:cubicBezTo>
                    <a:pt x="1674" y="347"/>
                    <a:pt x="1372" y="99"/>
                    <a:pt x="1008" y="20"/>
                  </a:cubicBezTo>
                  <a:cubicBezTo>
                    <a:pt x="944" y="7"/>
                    <a:pt x="878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5"/>
            <p:cNvSpPr/>
            <p:nvPr/>
          </p:nvSpPr>
          <p:spPr>
            <a:xfrm>
              <a:off x="1600250" y="2367400"/>
              <a:ext cx="235475" cy="111450"/>
            </a:xfrm>
            <a:custGeom>
              <a:avLst/>
              <a:gdLst/>
              <a:ahLst/>
              <a:cxnLst/>
              <a:rect l="l" t="t" r="r" b="b"/>
              <a:pathLst>
                <a:path w="9419" h="4458" extrusionOk="0">
                  <a:moveTo>
                    <a:pt x="1157" y="1"/>
                  </a:moveTo>
                  <a:cubicBezTo>
                    <a:pt x="929" y="1"/>
                    <a:pt x="702" y="33"/>
                    <a:pt x="500" y="138"/>
                  </a:cubicBezTo>
                  <a:cubicBezTo>
                    <a:pt x="217" y="284"/>
                    <a:pt x="0" y="606"/>
                    <a:pt x="63" y="918"/>
                  </a:cubicBezTo>
                  <a:cubicBezTo>
                    <a:pt x="129" y="1247"/>
                    <a:pt x="454" y="1449"/>
                    <a:pt x="752" y="1604"/>
                  </a:cubicBezTo>
                  <a:cubicBezTo>
                    <a:pt x="1865" y="2179"/>
                    <a:pt x="3029" y="2645"/>
                    <a:pt x="4231" y="2995"/>
                  </a:cubicBezTo>
                  <a:cubicBezTo>
                    <a:pt x="5875" y="3476"/>
                    <a:pt x="7788" y="3936"/>
                    <a:pt x="9418" y="4458"/>
                  </a:cubicBezTo>
                  <a:cubicBezTo>
                    <a:pt x="7975" y="3281"/>
                    <a:pt x="6440" y="2222"/>
                    <a:pt x="4827" y="1293"/>
                  </a:cubicBezTo>
                  <a:cubicBezTo>
                    <a:pt x="3774" y="686"/>
                    <a:pt x="2652" y="124"/>
                    <a:pt x="1442" y="15"/>
                  </a:cubicBezTo>
                  <a:cubicBezTo>
                    <a:pt x="1348" y="6"/>
                    <a:pt x="1252" y="1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5"/>
            <p:cNvSpPr/>
            <p:nvPr/>
          </p:nvSpPr>
          <p:spPr>
            <a:xfrm>
              <a:off x="1603775" y="2367450"/>
              <a:ext cx="231950" cy="111450"/>
            </a:xfrm>
            <a:custGeom>
              <a:avLst/>
              <a:gdLst/>
              <a:ahLst/>
              <a:cxnLst/>
              <a:rect l="l" t="t" r="r" b="b"/>
              <a:pathLst>
                <a:path w="9278" h="4458" extrusionOk="0">
                  <a:moveTo>
                    <a:pt x="1020" y="0"/>
                  </a:moveTo>
                  <a:cubicBezTo>
                    <a:pt x="790" y="0"/>
                    <a:pt x="562" y="34"/>
                    <a:pt x="359" y="138"/>
                  </a:cubicBezTo>
                  <a:cubicBezTo>
                    <a:pt x="209" y="216"/>
                    <a:pt x="83" y="338"/>
                    <a:pt x="1" y="486"/>
                  </a:cubicBezTo>
                  <a:cubicBezTo>
                    <a:pt x="3195" y="1175"/>
                    <a:pt x="6224" y="2486"/>
                    <a:pt x="8913" y="4345"/>
                  </a:cubicBezTo>
                  <a:cubicBezTo>
                    <a:pt x="9036" y="4382"/>
                    <a:pt x="9159" y="4418"/>
                    <a:pt x="9277" y="4457"/>
                  </a:cubicBezTo>
                  <a:cubicBezTo>
                    <a:pt x="7834" y="3281"/>
                    <a:pt x="6299" y="2222"/>
                    <a:pt x="4686" y="1293"/>
                  </a:cubicBezTo>
                  <a:cubicBezTo>
                    <a:pt x="3633" y="686"/>
                    <a:pt x="2511" y="124"/>
                    <a:pt x="1301" y="15"/>
                  </a:cubicBezTo>
                  <a:cubicBezTo>
                    <a:pt x="1208" y="6"/>
                    <a:pt x="1114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5"/>
            <p:cNvSpPr/>
            <p:nvPr/>
          </p:nvSpPr>
          <p:spPr>
            <a:xfrm>
              <a:off x="1598550" y="2151500"/>
              <a:ext cx="247400" cy="316150"/>
            </a:xfrm>
            <a:custGeom>
              <a:avLst/>
              <a:gdLst/>
              <a:ahLst/>
              <a:cxnLst/>
              <a:rect l="l" t="t" r="r" b="b"/>
              <a:pathLst>
                <a:path w="9896" h="12646" extrusionOk="0">
                  <a:moveTo>
                    <a:pt x="342" y="0"/>
                  </a:moveTo>
                  <a:cubicBezTo>
                    <a:pt x="226" y="0"/>
                    <a:pt x="110" y="22"/>
                    <a:pt x="1" y="63"/>
                  </a:cubicBezTo>
                  <a:cubicBezTo>
                    <a:pt x="3545" y="4058"/>
                    <a:pt x="6849" y="8260"/>
                    <a:pt x="9895" y="12645"/>
                  </a:cubicBezTo>
                  <a:cubicBezTo>
                    <a:pt x="7733" y="8203"/>
                    <a:pt x="5179" y="3856"/>
                    <a:pt x="1481" y="594"/>
                  </a:cubicBezTo>
                  <a:cubicBezTo>
                    <a:pt x="1201" y="347"/>
                    <a:pt x="899" y="99"/>
                    <a:pt x="535" y="20"/>
                  </a:cubicBezTo>
                  <a:cubicBezTo>
                    <a:pt x="471" y="7"/>
                    <a:pt x="406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5"/>
            <p:cNvSpPr/>
            <p:nvPr/>
          </p:nvSpPr>
          <p:spPr>
            <a:xfrm>
              <a:off x="1676050" y="1929825"/>
              <a:ext cx="194400" cy="526400"/>
            </a:xfrm>
            <a:custGeom>
              <a:avLst/>
              <a:gdLst/>
              <a:ahLst/>
              <a:cxnLst/>
              <a:rect l="l" t="t" r="r" b="b"/>
              <a:pathLst>
                <a:path w="7776" h="21056" extrusionOk="0">
                  <a:moveTo>
                    <a:pt x="282" y="1"/>
                  </a:moveTo>
                  <a:cubicBezTo>
                    <a:pt x="184" y="1"/>
                    <a:pt x="88" y="18"/>
                    <a:pt x="1" y="55"/>
                  </a:cubicBezTo>
                  <a:cubicBezTo>
                    <a:pt x="958" y="1853"/>
                    <a:pt x="1749" y="3743"/>
                    <a:pt x="2501" y="5639"/>
                  </a:cubicBezTo>
                  <a:cubicBezTo>
                    <a:pt x="4504" y="10689"/>
                    <a:pt x="6263" y="15827"/>
                    <a:pt x="7776" y="21055"/>
                  </a:cubicBezTo>
                  <a:cubicBezTo>
                    <a:pt x="7533" y="18718"/>
                    <a:pt x="7195" y="16391"/>
                    <a:pt x="6761" y="14078"/>
                  </a:cubicBezTo>
                  <a:cubicBezTo>
                    <a:pt x="5863" y="9286"/>
                    <a:pt x="4470" y="4400"/>
                    <a:pt x="1329" y="668"/>
                  </a:cubicBezTo>
                  <a:cubicBezTo>
                    <a:pt x="1145" y="448"/>
                    <a:pt x="949" y="228"/>
                    <a:pt x="692" y="100"/>
                  </a:cubicBezTo>
                  <a:cubicBezTo>
                    <a:pt x="566" y="37"/>
                    <a:pt x="423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5"/>
            <p:cNvSpPr/>
            <p:nvPr/>
          </p:nvSpPr>
          <p:spPr>
            <a:xfrm>
              <a:off x="1862750" y="1797350"/>
              <a:ext cx="66325" cy="675750"/>
            </a:xfrm>
            <a:custGeom>
              <a:avLst/>
              <a:gdLst/>
              <a:ahLst/>
              <a:cxnLst/>
              <a:rect l="l" t="t" r="r" b="b"/>
              <a:pathLst>
                <a:path w="2653" h="27030" extrusionOk="0">
                  <a:moveTo>
                    <a:pt x="160" y="1"/>
                  </a:moveTo>
                  <a:cubicBezTo>
                    <a:pt x="107" y="1"/>
                    <a:pt x="53" y="9"/>
                    <a:pt x="1" y="24"/>
                  </a:cubicBezTo>
                  <a:cubicBezTo>
                    <a:pt x="149" y="4981"/>
                    <a:pt x="434" y="9935"/>
                    <a:pt x="720" y="14888"/>
                  </a:cubicBezTo>
                  <a:cubicBezTo>
                    <a:pt x="958" y="18970"/>
                    <a:pt x="1211" y="23117"/>
                    <a:pt x="2329" y="27029"/>
                  </a:cubicBezTo>
                  <a:cubicBezTo>
                    <a:pt x="2392" y="25367"/>
                    <a:pt x="2463" y="21142"/>
                    <a:pt x="2526" y="20081"/>
                  </a:cubicBezTo>
                  <a:cubicBezTo>
                    <a:pt x="2652" y="17963"/>
                    <a:pt x="2413" y="15842"/>
                    <a:pt x="2306" y="13724"/>
                  </a:cubicBezTo>
                  <a:cubicBezTo>
                    <a:pt x="2081" y="9254"/>
                    <a:pt x="2415" y="4606"/>
                    <a:pt x="686" y="477"/>
                  </a:cubicBezTo>
                  <a:cubicBezTo>
                    <a:pt x="624" y="327"/>
                    <a:pt x="552" y="170"/>
                    <a:pt x="418" y="77"/>
                  </a:cubicBezTo>
                  <a:cubicBezTo>
                    <a:pt x="341" y="24"/>
                    <a:pt x="251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5"/>
            <p:cNvSpPr/>
            <p:nvPr/>
          </p:nvSpPr>
          <p:spPr>
            <a:xfrm>
              <a:off x="1945350" y="1932975"/>
              <a:ext cx="197200" cy="517800"/>
            </a:xfrm>
            <a:custGeom>
              <a:avLst/>
              <a:gdLst/>
              <a:ahLst/>
              <a:cxnLst/>
              <a:rect l="l" t="t" r="r" b="b"/>
              <a:pathLst>
                <a:path w="7888" h="20712" extrusionOk="0">
                  <a:moveTo>
                    <a:pt x="7538" y="1"/>
                  </a:moveTo>
                  <a:cubicBezTo>
                    <a:pt x="3838" y="6413"/>
                    <a:pt x="1288" y="13422"/>
                    <a:pt x="0" y="20711"/>
                  </a:cubicBezTo>
                  <a:cubicBezTo>
                    <a:pt x="127" y="20447"/>
                    <a:pt x="254" y="20181"/>
                    <a:pt x="370" y="19892"/>
                  </a:cubicBezTo>
                  <a:lnTo>
                    <a:pt x="6507" y="4649"/>
                  </a:lnTo>
                  <a:cubicBezTo>
                    <a:pt x="6959" y="3527"/>
                    <a:pt x="7413" y="2401"/>
                    <a:pt x="7720" y="1231"/>
                  </a:cubicBezTo>
                  <a:cubicBezTo>
                    <a:pt x="7830" y="804"/>
                    <a:pt x="7888" y="267"/>
                    <a:pt x="7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5"/>
            <p:cNvSpPr/>
            <p:nvPr/>
          </p:nvSpPr>
          <p:spPr>
            <a:xfrm>
              <a:off x="1946150" y="2158825"/>
              <a:ext cx="259525" cy="315750"/>
            </a:xfrm>
            <a:custGeom>
              <a:avLst/>
              <a:gdLst/>
              <a:ahLst/>
              <a:cxnLst/>
              <a:rect l="l" t="t" r="r" b="b"/>
              <a:pathLst>
                <a:path w="10381" h="12630" extrusionOk="0">
                  <a:moveTo>
                    <a:pt x="10193" y="1"/>
                  </a:moveTo>
                  <a:cubicBezTo>
                    <a:pt x="6281" y="3660"/>
                    <a:pt x="3131" y="8090"/>
                    <a:pt x="59" y="12508"/>
                  </a:cubicBezTo>
                  <a:cubicBezTo>
                    <a:pt x="40" y="12549"/>
                    <a:pt x="20" y="12588"/>
                    <a:pt x="0" y="12629"/>
                  </a:cubicBezTo>
                  <a:cubicBezTo>
                    <a:pt x="1531" y="10701"/>
                    <a:pt x="6788" y="5399"/>
                    <a:pt x="7848" y="4392"/>
                  </a:cubicBezTo>
                  <a:cubicBezTo>
                    <a:pt x="8911" y="3385"/>
                    <a:pt x="9902" y="2220"/>
                    <a:pt x="10286" y="808"/>
                  </a:cubicBezTo>
                  <a:cubicBezTo>
                    <a:pt x="10340" y="604"/>
                    <a:pt x="10381" y="385"/>
                    <a:pt x="10309" y="186"/>
                  </a:cubicBezTo>
                  <a:cubicBezTo>
                    <a:pt x="10282" y="118"/>
                    <a:pt x="10243" y="54"/>
                    <a:pt x="10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5"/>
            <p:cNvSpPr/>
            <p:nvPr/>
          </p:nvSpPr>
          <p:spPr>
            <a:xfrm>
              <a:off x="1972650" y="2374050"/>
              <a:ext cx="219150" cy="95250"/>
            </a:xfrm>
            <a:custGeom>
              <a:avLst/>
              <a:gdLst/>
              <a:ahLst/>
              <a:cxnLst/>
              <a:rect l="l" t="t" r="r" b="b"/>
              <a:pathLst>
                <a:path w="8766" h="3810" extrusionOk="0">
                  <a:moveTo>
                    <a:pt x="8621" y="1"/>
                  </a:moveTo>
                  <a:cubicBezTo>
                    <a:pt x="5560" y="795"/>
                    <a:pt x="2649" y="2081"/>
                    <a:pt x="1" y="3810"/>
                  </a:cubicBezTo>
                  <a:cubicBezTo>
                    <a:pt x="1499" y="3351"/>
                    <a:pt x="3188" y="2936"/>
                    <a:pt x="4660" y="2506"/>
                  </a:cubicBezTo>
                  <a:cubicBezTo>
                    <a:pt x="5835" y="2165"/>
                    <a:pt x="6972" y="1710"/>
                    <a:pt x="8058" y="1147"/>
                  </a:cubicBezTo>
                  <a:cubicBezTo>
                    <a:pt x="8349" y="997"/>
                    <a:pt x="8667" y="801"/>
                    <a:pt x="8731" y="479"/>
                  </a:cubicBezTo>
                  <a:cubicBezTo>
                    <a:pt x="8765" y="311"/>
                    <a:pt x="8715" y="143"/>
                    <a:pt x="8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5"/>
            <p:cNvSpPr/>
            <p:nvPr/>
          </p:nvSpPr>
          <p:spPr>
            <a:xfrm>
              <a:off x="1830125" y="2072000"/>
              <a:ext cx="98950" cy="408950"/>
            </a:xfrm>
            <a:custGeom>
              <a:avLst/>
              <a:gdLst/>
              <a:ahLst/>
              <a:cxnLst/>
              <a:rect l="l" t="t" r="r" b="b"/>
              <a:pathLst>
                <a:path w="3958" h="16358" extrusionOk="0">
                  <a:moveTo>
                    <a:pt x="0" y="0"/>
                  </a:moveTo>
                  <a:cubicBezTo>
                    <a:pt x="225" y="5609"/>
                    <a:pt x="1445" y="11181"/>
                    <a:pt x="3622" y="16358"/>
                  </a:cubicBezTo>
                  <a:cubicBezTo>
                    <a:pt x="3686" y="14995"/>
                    <a:pt x="3764" y="10231"/>
                    <a:pt x="3831" y="9095"/>
                  </a:cubicBezTo>
                  <a:cubicBezTo>
                    <a:pt x="3957" y="6977"/>
                    <a:pt x="3718" y="4856"/>
                    <a:pt x="3611" y="2738"/>
                  </a:cubicBezTo>
                  <a:cubicBezTo>
                    <a:pt x="3584" y="2174"/>
                    <a:pt x="3563" y="1606"/>
                    <a:pt x="3548" y="1036"/>
                  </a:cubicBezTo>
                  <a:cubicBezTo>
                    <a:pt x="3325" y="2386"/>
                    <a:pt x="3047" y="3725"/>
                    <a:pt x="2713" y="5052"/>
                  </a:cubicBezTo>
                  <a:cubicBezTo>
                    <a:pt x="2663" y="5249"/>
                    <a:pt x="2604" y="5459"/>
                    <a:pt x="2445" y="5584"/>
                  </a:cubicBezTo>
                  <a:cubicBezTo>
                    <a:pt x="2354" y="5657"/>
                    <a:pt x="2244" y="5689"/>
                    <a:pt x="2131" y="5689"/>
                  </a:cubicBezTo>
                  <a:cubicBezTo>
                    <a:pt x="1952" y="5689"/>
                    <a:pt x="1765" y="5610"/>
                    <a:pt x="1632" y="5484"/>
                  </a:cubicBezTo>
                  <a:cubicBezTo>
                    <a:pt x="1416" y="5281"/>
                    <a:pt x="1311" y="4988"/>
                    <a:pt x="1216" y="4706"/>
                  </a:cubicBezTo>
                  <a:cubicBezTo>
                    <a:pt x="704" y="3166"/>
                    <a:pt x="297" y="159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5"/>
            <p:cNvSpPr/>
            <p:nvPr/>
          </p:nvSpPr>
          <p:spPr>
            <a:xfrm>
              <a:off x="1934450" y="2133025"/>
              <a:ext cx="139800" cy="341450"/>
            </a:xfrm>
            <a:custGeom>
              <a:avLst/>
              <a:gdLst/>
              <a:ahLst/>
              <a:cxnLst/>
              <a:rect l="l" t="t" r="r" b="b"/>
              <a:pathLst>
                <a:path w="5592" h="13658" extrusionOk="0">
                  <a:moveTo>
                    <a:pt x="5591" y="0"/>
                  </a:moveTo>
                  <a:lnTo>
                    <a:pt x="5591" y="0"/>
                  </a:lnTo>
                  <a:cubicBezTo>
                    <a:pt x="4736" y="1075"/>
                    <a:pt x="3840" y="2117"/>
                    <a:pt x="2902" y="3124"/>
                  </a:cubicBezTo>
                  <a:cubicBezTo>
                    <a:pt x="2770" y="3265"/>
                    <a:pt x="2615" y="3417"/>
                    <a:pt x="2421" y="3417"/>
                  </a:cubicBezTo>
                  <a:cubicBezTo>
                    <a:pt x="2419" y="3417"/>
                    <a:pt x="2417" y="3417"/>
                    <a:pt x="2415" y="3417"/>
                  </a:cubicBezTo>
                  <a:cubicBezTo>
                    <a:pt x="2022" y="3411"/>
                    <a:pt x="1936" y="2861"/>
                    <a:pt x="1986" y="2470"/>
                  </a:cubicBezTo>
                  <a:cubicBezTo>
                    <a:pt x="2036" y="2095"/>
                    <a:pt x="2090" y="1722"/>
                    <a:pt x="2149" y="1350"/>
                  </a:cubicBezTo>
                  <a:lnTo>
                    <a:pt x="2149" y="1350"/>
                  </a:lnTo>
                  <a:cubicBezTo>
                    <a:pt x="1718" y="2867"/>
                    <a:pt x="1377" y="4413"/>
                    <a:pt x="1090" y="5952"/>
                  </a:cubicBezTo>
                  <a:cubicBezTo>
                    <a:pt x="611" y="8502"/>
                    <a:pt x="249" y="11070"/>
                    <a:pt x="0" y="13658"/>
                  </a:cubicBezTo>
                  <a:cubicBezTo>
                    <a:pt x="256" y="13036"/>
                    <a:pt x="554" y="12513"/>
                    <a:pt x="804" y="11890"/>
                  </a:cubicBezTo>
                  <a:cubicBezTo>
                    <a:pt x="2400" y="7927"/>
                    <a:pt x="3997" y="3963"/>
                    <a:pt x="5591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5"/>
            <p:cNvSpPr/>
            <p:nvPr/>
          </p:nvSpPr>
          <p:spPr>
            <a:xfrm>
              <a:off x="1946200" y="2204000"/>
              <a:ext cx="247475" cy="270575"/>
            </a:xfrm>
            <a:custGeom>
              <a:avLst/>
              <a:gdLst/>
              <a:ahLst/>
              <a:cxnLst/>
              <a:rect l="l" t="t" r="r" b="b"/>
              <a:pathLst>
                <a:path w="9899" h="10823" extrusionOk="0">
                  <a:moveTo>
                    <a:pt x="9898" y="1"/>
                  </a:moveTo>
                  <a:cubicBezTo>
                    <a:pt x="8370" y="1581"/>
                    <a:pt x="6643" y="2960"/>
                    <a:pt x="4763" y="4101"/>
                  </a:cubicBezTo>
                  <a:cubicBezTo>
                    <a:pt x="4597" y="4201"/>
                    <a:pt x="4376" y="4283"/>
                    <a:pt x="4187" y="4283"/>
                  </a:cubicBezTo>
                  <a:cubicBezTo>
                    <a:pt x="4030" y="4283"/>
                    <a:pt x="3896" y="4227"/>
                    <a:pt x="3836" y="4079"/>
                  </a:cubicBezTo>
                  <a:cubicBezTo>
                    <a:pt x="3821" y="4042"/>
                    <a:pt x="3814" y="4003"/>
                    <a:pt x="3814" y="3961"/>
                  </a:cubicBezTo>
                  <a:cubicBezTo>
                    <a:pt x="2361" y="6131"/>
                    <a:pt x="1127" y="8467"/>
                    <a:pt x="0" y="10822"/>
                  </a:cubicBezTo>
                  <a:cubicBezTo>
                    <a:pt x="1530" y="8894"/>
                    <a:pt x="6788" y="3592"/>
                    <a:pt x="7848" y="2585"/>
                  </a:cubicBezTo>
                  <a:cubicBezTo>
                    <a:pt x="8647" y="1826"/>
                    <a:pt x="9409" y="978"/>
                    <a:pt x="9898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5"/>
            <p:cNvSpPr/>
            <p:nvPr/>
          </p:nvSpPr>
          <p:spPr>
            <a:xfrm>
              <a:off x="1962475" y="2382625"/>
              <a:ext cx="212450" cy="89850"/>
            </a:xfrm>
            <a:custGeom>
              <a:avLst/>
              <a:gdLst/>
              <a:ahLst/>
              <a:cxnLst/>
              <a:rect l="l" t="t" r="r" b="b"/>
              <a:pathLst>
                <a:path w="8498" h="3594" extrusionOk="0">
                  <a:moveTo>
                    <a:pt x="5412" y="0"/>
                  </a:moveTo>
                  <a:lnTo>
                    <a:pt x="5412" y="0"/>
                  </a:lnTo>
                  <a:cubicBezTo>
                    <a:pt x="5097" y="158"/>
                    <a:pt x="4788" y="327"/>
                    <a:pt x="4485" y="502"/>
                  </a:cubicBezTo>
                  <a:cubicBezTo>
                    <a:pt x="2910" y="1409"/>
                    <a:pt x="1410" y="2443"/>
                    <a:pt x="1" y="3593"/>
                  </a:cubicBezTo>
                  <a:cubicBezTo>
                    <a:pt x="1594" y="3083"/>
                    <a:pt x="3460" y="2631"/>
                    <a:pt x="5067" y="2165"/>
                  </a:cubicBezTo>
                  <a:cubicBezTo>
                    <a:pt x="6242" y="1822"/>
                    <a:pt x="7379" y="1367"/>
                    <a:pt x="8467" y="806"/>
                  </a:cubicBezTo>
                  <a:cubicBezTo>
                    <a:pt x="8478" y="800"/>
                    <a:pt x="8487" y="793"/>
                    <a:pt x="8497" y="788"/>
                  </a:cubicBezTo>
                  <a:lnTo>
                    <a:pt x="8497" y="788"/>
                  </a:lnTo>
                  <a:cubicBezTo>
                    <a:pt x="7385" y="1149"/>
                    <a:pt x="6245" y="1383"/>
                    <a:pt x="5072" y="1390"/>
                  </a:cubicBezTo>
                  <a:cubicBezTo>
                    <a:pt x="5066" y="1390"/>
                    <a:pt x="5061" y="1390"/>
                    <a:pt x="5055" y="1390"/>
                  </a:cubicBezTo>
                  <a:cubicBezTo>
                    <a:pt x="4837" y="1390"/>
                    <a:pt x="4586" y="1356"/>
                    <a:pt x="4483" y="1167"/>
                  </a:cubicBezTo>
                  <a:cubicBezTo>
                    <a:pt x="4344" y="909"/>
                    <a:pt x="4595" y="618"/>
                    <a:pt x="4828" y="438"/>
                  </a:cubicBezTo>
                  <a:cubicBezTo>
                    <a:pt x="5019" y="290"/>
                    <a:pt x="5215" y="143"/>
                    <a:pt x="5412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5"/>
            <p:cNvSpPr/>
            <p:nvPr/>
          </p:nvSpPr>
          <p:spPr>
            <a:xfrm>
              <a:off x="1775075" y="2049725"/>
              <a:ext cx="97250" cy="424750"/>
            </a:xfrm>
            <a:custGeom>
              <a:avLst/>
              <a:gdLst/>
              <a:ahLst/>
              <a:cxnLst/>
              <a:rect l="l" t="t" r="r" b="b"/>
              <a:pathLst>
                <a:path w="3890" h="16990" extrusionOk="0">
                  <a:moveTo>
                    <a:pt x="0" y="0"/>
                  </a:moveTo>
                  <a:cubicBezTo>
                    <a:pt x="925" y="2913"/>
                    <a:pt x="1541" y="5918"/>
                    <a:pt x="1836" y="8961"/>
                  </a:cubicBezTo>
                  <a:cubicBezTo>
                    <a:pt x="1856" y="9166"/>
                    <a:pt x="1861" y="9406"/>
                    <a:pt x="1709" y="9545"/>
                  </a:cubicBezTo>
                  <a:cubicBezTo>
                    <a:pt x="1639" y="9610"/>
                    <a:pt x="1559" y="9637"/>
                    <a:pt x="1475" y="9637"/>
                  </a:cubicBezTo>
                  <a:cubicBezTo>
                    <a:pt x="1234" y="9637"/>
                    <a:pt x="960" y="9410"/>
                    <a:pt x="791" y="9191"/>
                  </a:cubicBezTo>
                  <a:cubicBezTo>
                    <a:pt x="695" y="9068"/>
                    <a:pt x="602" y="8943"/>
                    <a:pt x="507" y="8818"/>
                  </a:cubicBezTo>
                  <a:lnTo>
                    <a:pt x="507" y="8818"/>
                  </a:lnTo>
                  <a:lnTo>
                    <a:pt x="3086" y="15222"/>
                  </a:lnTo>
                  <a:cubicBezTo>
                    <a:pt x="3336" y="15845"/>
                    <a:pt x="3633" y="16368"/>
                    <a:pt x="3890" y="16990"/>
                  </a:cubicBezTo>
                  <a:cubicBezTo>
                    <a:pt x="3643" y="14406"/>
                    <a:pt x="3279" y="11838"/>
                    <a:pt x="2800" y="9284"/>
                  </a:cubicBezTo>
                  <a:cubicBezTo>
                    <a:pt x="2206" y="6107"/>
                    <a:pt x="1393" y="289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5"/>
            <p:cNvSpPr/>
            <p:nvPr/>
          </p:nvSpPr>
          <p:spPr>
            <a:xfrm>
              <a:off x="1683725" y="2266775"/>
              <a:ext cx="168700" cy="214275"/>
            </a:xfrm>
            <a:custGeom>
              <a:avLst/>
              <a:gdLst/>
              <a:ahLst/>
              <a:cxnLst/>
              <a:rect l="l" t="t" r="r" b="b"/>
              <a:pathLst>
                <a:path w="6748" h="8571" extrusionOk="0">
                  <a:moveTo>
                    <a:pt x="1745" y="0"/>
                  </a:moveTo>
                  <a:cubicBezTo>
                    <a:pt x="2069" y="661"/>
                    <a:pt x="2297" y="1354"/>
                    <a:pt x="2358" y="2092"/>
                  </a:cubicBezTo>
                  <a:cubicBezTo>
                    <a:pt x="2367" y="2188"/>
                    <a:pt x="2370" y="2292"/>
                    <a:pt x="2328" y="2377"/>
                  </a:cubicBezTo>
                  <a:cubicBezTo>
                    <a:pt x="2267" y="2499"/>
                    <a:pt x="2151" y="2546"/>
                    <a:pt x="2017" y="2546"/>
                  </a:cubicBezTo>
                  <a:cubicBezTo>
                    <a:pt x="1854" y="2546"/>
                    <a:pt x="1665" y="2477"/>
                    <a:pt x="1520" y="2393"/>
                  </a:cubicBezTo>
                  <a:cubicBezTo>
                    <a:pt x="995" y="2092"/>
                    <a:pt x="488" y="1763"/>
                    <a:pt x="1" y="1406"/>
                  </a:cubicBezTo>
                  <a:lnTo>
                    <a:pt x="1" y="1406"/>
                  </a:lnTo>
                  <a:cubicBezTo>
                    <a:pt x="2020" y="3429"/>
                    <a:pt x="5533" y="7038"/>
                    <a:pt x="6747" y="8570"/>
                  </a:cubicBezTo>
                  <a:cubicBezTo>
                    <a:pt x="5319" y="5588"/>
                    <a:pt x="3726" y="2634"/>
                    <a:pt x="1745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5"/>
            <p:cNvSpPr/>
            <p:nvPr/>
          </p:nvSpPr>
          <p:spPr>
            <a:xfrm>
              <a:off x="1694350" y="2407000"/>
              <a:ext cx="141375" cy="71900"/>
            </a:xfrm>
            <a:custGeom>
              <a:avLst/>
              <a:gdLst/>
              <a:ahLst/>
              <a:cxnLst/>
              <a:rect l="l" t="t" r="r" b="b"/>
              <a:pathLst>
                <a:path w="5655" h="2876" extrusionOk="0">
                  <a:moveTo>
                    <a:pt x="1554" y="0"/>
                  </a:moveTo>
                  <a:cubicBezTo>
                    <a:pt x="1654" y="97"/>
                    <a:pt x="1738" y="209"/>
                    <a:pt x="1803" y="334"/>
                  </a:cubicBezTo>
                  <a:cubicBezTo>
                    <a:pt x="1938" y="609"/>
                    <a:pt x="1919" y="986"/>
                    <a:pt x="1674" y="1172"/>
                  </a:cubicBezTo>
                  <a:cubicBezTo>
                    <a:pt x="1510" y="1297"/>
                    <a:pt x="1288" y="1308"/>
                    <a:pt x="1081" y="1309"/>
                  </a:cubicBezTo>
                  <a:cubicBezTo>
                    <a:pt x="720" y="1309"/>
                    <a:pt x="361" y="1297"/>
                    <a:pt x="1" y="1270"/>
                  </a:cubicBezTo>
                  <a:lnTo>
                    <a:pt x="1" y="1270"/>
                  </a:lnTo>
                  <a:cubicBezTo>
                    <a:pt x="156" y="1318"/>
                    <a:pt x="311" y="1367"/>
                    <a:pt x="467" y="1411"/>
                  </a:cubicBezTo>
                  <a:cubicBezTo>
                    <a:pt x="2111" y="1892"/>
                    <a:pt x="4024" y="2352"/>
                    <a:pt x="5654" y="2875"/>
                  </a:cubicBezTo>
                  <a:cubicBezTo>
                    <a:pt x="4360" y="1818"/>
                    <a:pt x="2988" y="858"/>
                    <a:pt x="1554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25"/>
          <p:cNvGrpSpPr/>
          <p:nvPr/>
        </p:nvGrpSpPr>
        <p:grpSpPr>
          <a:xfrm>
            <a:off x="8641949" y="3782131"/>
            <a:ext cx="255481" cy="209551"/>
            <a:chOff x="1280350" y="1893050"/>
            <a:chExt cx="315098" cy="258449"/>
          </a:xfrm>
        </p:grpSpPr>
        <p:sp>
          <p:nvSpPr>
            <p:cNvPr id="1761" name="Google Shape;1761;p25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5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5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5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5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5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5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5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5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5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5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5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5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5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5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26"/>
          <p:cNvSpPr/>
          <p:nvPr/>
        </p:nvSpPr>
        <p:spPr>
          <a:xfrm>
            <a:off x="-44900" y="3307150"/>
            <a:ext cx="9587253" cy="1614900"/>
          </a:xfrm>
          <a:custGeom>
            <a:avLst/>
            <a:gdLst/>
            <a:ahLst/>
            <a:cxnLst/>
            <a:rect l="l" t="t" r="r" b="b"/>
            <a:pathLst>
              <a:path w="112954" h="37287" extrusionOk="0">
                <a:moveTo>
                  <a:pt x="111416" y="1"/>
                </a:moveTo>
                <a:lnTo>
                  <a:pt x="99775" y="7697"/>
                </a:lnTo>
                <a:cubicBezTo>
                  <a:pt x="99007" y="8202"/>
                  <a:pt x="98157" y="8738"/>
                  <a:pt x="97068" y="8836"/>
                </a:cubicBezTo>
                <a:cubicBezTo>
                  <a:pt x="96937" y="8848"/>
                  <a:pt x="96807" y="8854"/>
                  <a:pt x="96677" y="8854"/>
                </a:cubicBezTo>
                <a:cubicBezTo>
                  <a:pt x="95646" y="8854"/>
                  <a:pt x="94636" y="8516"/>
                  <a:pt x="93589" y="8501"/>
                </a:cubicBezTo>
                <a:cubicBezTo>
                  <a:pt x="93562" y="8500"/>
                  <a:pt x="93536" y="8500"/>
                  <a:pt x="93509" y="8500"/>
                </a:cubicBezTo>
                <a:cubicBezTo>
                  <a:pt x="90600" y="8500"/>
                  <a:pt x="88546" y="10876"/>
                  <a:pt x="85731" y="10876"/>
                </a:cubicBezTo>
                <a:cubicBezTo>
                  <a:pt x="85585" y="10876"/>
                  <a:pt x="85437" y="10869"/>
                  <a:pt x="85287" y="10856"/>
                </a:cubicBezTo>
                <a:cubicBezTo>
                  <a:pt x="84191" y="10760"/>
                  <a:pt x="83276" y="10290"/>
                  <a:pt x="82264" y="10002"/>
                </a:cubicBezTo>
                <a:cubicBezTo>
                  <a:pt x="81345" y="9741"/>
                  <a:pt x="80409" y="9635"/>
                  <a:pt x="79461" y="9635"/>
                </a:cubicBezTo>
                <a:cubicBezTo>
                  <a:pt x="76050" y="9635"/>
                  <a:pt x="72475" y="11009"/>
                  <a:pt x="68944" y="11501"/>
                </a:cubicBezTo>
                <a:cubicBezTo>
                  <a:pt x="67701" y="11674"/>
                  <a:pt x="66437" y="11734"/>
                  <a:pt x="65166" y="11734"/>
                </a:cubicBezTo>
                <a:cubicBezTo>
                  <a:pt x="63680" y="11734"/>
                  <a:pt x="62184" y="11651"/>
                  <a:pt x="60703" y="11568"/>
                </a:cubicBezTo>
                <a:lnTo>
                  <a:pt x="57944" y="11411"/>
                </a:lnTo>
                <a:cubicBezTo>
                  <a:pt x="55980" y="11301"/>
                  <a:pt x="53983" y="11185"/>
                  <a:pt x="52153" y="10715"/>
                </a:cubicBezTo>
                <a:cubicBezTo>
                  <a:pt x="50976" y="10411"/>
                  <a:pt x="49878" y="9963"/>
                  <a:pt x="48639" y="9793"/>
                </a:cubicBezTo>
                <a:cubicBezTo>
                  <a:pt x="48228" y="9737"/>
                  <a:pt x="47821" y="9712"/>
                  <a:pt x="47414" y="9712"/>
                </a:cubicBezTo>
                <a:cubicBezTo>
                  <a:pt x="44622" y="9712"/>
                  <a:pt x="41904" y="10886"/>
                  <a:pt x="39031" y="11045"/>
                </a:cubicBezTo>
                <a:cubicBezTo>
                  <a:pt x="38797" y="11058"/>
                  <a:pt x="38563" y="11064"/>
                  <a:pt x="38332" y="11064"/>
                </a:cubicBezTo>
                <a:cubicBezTo>
                  <a:pt x="33071" y="11064"/>
                  <a:pt x="28534" y="7870"/>
                  <a:pt x="23245" y="7870"/>
                </a:cubicBezTo>
                <a:cubicBezTo>
                  <a:pt x="23081" y="7870"/>
                  <a:pt x="22917" y="7873"/>
                  <a:pt x="22751" y="7879"/>
                </a:cubicBezTo>
                <a:cubicBezTo>
                  <a:pt x="18615" y="8036"/>
                  <a:pt x="15140" y="10220"/>
                  <a:pt x="10999" y="10288"/>
                </a:cubicBezTo>
                <a:cubicBezTo>
                  <a:pt x="10931" y="10289"/>
                  <a:pt x="10863" y="10290"/>
                  <a:pt x="10795" y="10290"/>
                </a:cubicBezTo>
                <a:cubicBezTo>
                  <a:pt x="9454" y="10290"/>
                  <a:pt x="8128" y="10081"/>
                  <a:pt x="6785" y="10051"/>
                </a:cubicBezTo>
                <a:cubicBezTo>
                  <a:pt x="6677" y="10048"/>
                  <a:pt x="6568" y="10047"/>
                  <a:pt x="6460" y="10047"/>
                </a:cubicBezTo>
                <a:cubicBezTo>
                  <a:pt x="4234" y="10047"/>
                  <a:pt x="2013" y="10552"/>
                  <a:pt x="288" y="11454"/>
                </a:cubicBezTo>
                <a:cubicBezTo>
                  <a:pt x="201" y="11720"/>
                  <a:pt x="1" y="11897"/>
                  <a:pt x="53" y="12167"/>
                </a:cubicBezTo>
                <a:lnTo>
                  <a:pt x="53" y="37286"/>
                </a:lnTo>
                <a:lnTo>
                  <a:pt x="107921" y="37286"/>
                </a:lnTo>
                <a:cubicBezTo>
                  <a:pt x="106264" y="24835"/>
                  <a:pt x="112953" y="12458"/>
                  <a:pt x="111416" y="1"/>
                </a:cubicBezTo>
                <a:close/>
              </a:path>
            </a:pathLst>
          </a:custGeom>
          <a:solidFill>
            <a:srgbClr val="3D1E09">
              <a:alpha val="1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26"/>
          <p:cNvSpPr/>
          <p:nvPr/>
        </p:nvSpPr>
        <p:spPr>
          <a:xfrm>
            <a:off x="0" y="3961400"/>
            <a:ext cx="9145601" cy="1214023"/>
          </a:xfrm>
          <a:custGeom>
            <a:avLst/>
            <a:gdLst/>
            <a:ahLst/>
            <a:cxnLst/>
            <a:rect l="l" t="t" r="r" b="b"/>
            <a:pathLst>
              <a:path w="97348" h="28031" extrusionOk="0">
                <a:moveTo>
                  <a:pt x="1" y="0"/>
                </a:moveTo>
                <a:lnTo>
                  <a:pt x="1" y="28031"/>
                </a:lnTo>
                <a:lnTo>
                  <a:pt x="97348" y="28031"/>
                </a:lnTo>
                <a:lnTo>
                  <a:pt x="97348" y="0"/>
                </a:lnTo>
                <a:close/>
              </a:path>
            </a:pathLst>
          </a:custGeom>
          <a:solidFill>
            <a:srgbClr val="C1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9" name="Google Shape;1779;p26"/>
          <p:cNvGrpSpPr/>
          <p:nvPr/>
        </p:nvGrpSpPr>
        <p:grpSpPr>
          <a:xfrm flipH="1">
            <a:off x="8207586" y="3487091"/>
            <a:ext cx="1431886" cy="1794671"/>
            <a:chOff x="7989775" y="3454912"/>
            <a:chExt cx="1018701" cy="1276892"/>
          </a:xfrm>
        </p:grpSpPr>
        <p:sp>
          <p:nvSpPr>
            <p:cNvPr id="1780" name="Google Shape;1780;p26"/>
            <p:cNvSpPr/>
            <p:nvPr/>
          </p:nvSpPr>
          <p:spPr>
            <a:xfrm>
              <a:off x="8247350" y="3454912"/>
              <a:ext cx="442146" cy="1276877"/>
            </a:xfrm>
            <a:custGeom>
              <a:avLst/>
              <a:gdLst/>
              <a:ahLst/>
              <a:cxnLst/>
              <a:rect l="l" t="t" r="r" b="b"/>
              <a:pathLst>
                <a:path w="3845" h="11104" extrusionOk="0">
                  <a:moveTo>
                    <a:pt x="1923" y="0"/>
                  </a:moveTo>
                  <a:cubicBezTo>
                    <a:pt x="861" y="0"/>
                    <a:pt x="0" y="861"/>
                    <a:pt x="0" y="1923"/>
                  </a:cubicBezTo>
                  <a:lnTo>
                    <a:pt x="0" y="11104"/>
                  </a:lnTo>
                  <a:lnTo>
                    <a:pt x="3845" y="11104"/>
                  </a:lnTo>
                  <a:lnTo>
                    <a:pt x="3845" y="1923"/>
                  </a:lnTo>
                  <a:cubicBezTo>
                    <a:pt x="3845" y="861"/>
                    <a:pt x="2984" y="0"/>
                    <a:pt x="1923" y="0"/>
                  </a:cubicBezTo>
                  <a:close/>
                </a:path>
              </a:pathLst>
            </a:custGeom>
            <a:solidFill>
              <a:srgbClr val="5D7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8583450" y="3697462"/>
              <a:ext cx="425026" cy="503892"/>
            </a:xfrm>
            <a:custGeom>
              <a:avLst/>
              <a:gdLst/>
              <a:ahLst/>
              <a:cxnLst/>
              <a:rect l="l" t="t" r="r" b="b"/>
              <a:pathLst>
                <a:path w="3697" h="4383" extrusionOk="0">
                  <a:moveTo>
                    <a:pt x="2872" y="0"/>
                  </a:moveTo>
                  <a:cubicBezTo>
                    <a:pt x="2416" y="0"/>
                    <a:pt x="2047" y="370"/>
                    <a:pt x="2047" y="825"/>
                  </a:cubicBezTo>
                  <a:lnTo>
                    <a:pt x="2047" y="2733"/>
                  </a:lnTo>
                  <a:lnTo>
                    <a:pt x="825" y="2733"/>
                  </a:lnTo>
                  <a:cubicBezTo>
                    <a:pt x="370" y="2733"/>
                    <a:pt x="0" y="3102"/>
                    <a:pt x="0" y="3558"/>
                  </a:cubicBezTo>
                  <a:cubicBezTo>
                    <a:pt x="0" y="4013"/>
                    <a:pt x="370" y="4383"/>
                    <a:pt x="825" y="4383"/>
                  </a:cubicBezTo>
                  <a:lnTo>
                    <a:pt x="2872" y="4383"/>
                  </a:lnTo>
                  <a:cubicBezTo>
                    <a:pt x="3327" y="4383"/>
                    <a:pt x="3697" y="4013"/>
                    <a:pt x="3697" y="3558"/>
                  </a:cubicBezTo>
                  <a:lnTo>
                    <a:pt x="3697" y="825"/>
                  </a:lnTo>
                  <a:cubicBezTo>
                    <a:pt x="3697" y="370"/>
                    <a:pt x="3327" y="0"/>
                    <a:pt x="2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7989775" y="4035802"/>
              <a:ext cx="325006" cy="382374"/>
            </a:xfrm>
            <a:custGeom>
              <a:avLst/>
              <a:gdLst/>
              <a:ahLst/>
              <a:cxnLst/>
              <a:rect l="l" t="t" r="r" b="b"/>
              <a:pathLst>
                <a:path w="2827" h="3326" extrusionOk="0">
                  <a:moveTo>
                    <a:pt x="629" y="0"/>
                  </a:moveTo>
                  <a:cubicBezTo>
                    <a:pt x="286" y="0"/>
                    <a:pt x="7" y="275"/>
                    <a:pt x="0" y="616"/>
                  </a:cubicBezTo>
                  <a:lnTo>
                    <a:pt x="0" y="2697"/>
                  </a:lnTo>
                  <a:cubicBezTo>
                    <a:pt x="0" y="3043"/>
                    <a:pt x="282" y="3325"/>
                    <a:pt x="629" y="3325"/>
                  </a:cubicBezTo>
                  <a:lnTo>
                    <a:pt x="2188" y="3325"/>
                  </a:lnTo>
                  <a:cubicBezTo>
                    <a:pt x="2191" y="3325"/>
                    <a:pt x="2194" y="3325"/>
                    <a:pt x="2197" y="3325"/>
                  </a:cubicBezTo>
                  <a:cubicBezTo>
                    <a:pt x="2545" y="3325"/>
                    <a:pt x="2827" y="3045"/>
                    <a:pt x="2827" y="2697"/>
                  </a:cubicBezTo>
                  <a:cubicBezTo>
                    <a:pt x="2827" y="2348"/>
                    <a:pt x="2545" y="2068"/>
                    <a:pt x="2197" y="2068"/>
                  </a:cubicBezTo>
                  <a:cubicBezTo>
                    <a:pt x="2194" y="2068"/>
                    <a:pt x="2191" y="2068"/>
                    <a:pt x="2188" y="2068"/>
                  </a:cubicBezTo>
                  <a:lnTo>
                    <a:pt x="1257" y="2068"/>
                  </a:lnTo>
                  <a:lnTo>
                    <a:pt x="1257" y="616"/>
                  </a:lnTo>
                  <a:cubicBezTo>
                    <a:pt x="1250" y="275"/>
                    <a:pt x="971" y="0"/>
                    <a:pt x="6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8247652" y="3458911"/>
              <a:ext cx="442155" cy="1272892"/>
            </a:xfrm>
            <a:custGeom>
              <a:avLst/>
              <a:gdLst/>
              <a:ahLst/>
              <a:cxnLst/>
              <a:rect l="l" t="t" r="r" b="b"/>
              <a:pathLst>
                <a:path w="3846" h="11072" extrusionOk="0">
                  <a:moveTo>
                    <a:pt x="1590" y="0"/>
                  </a:moveTo>
                  <a:cubicBezTo>
                    <a:pt x="670" y="161"/>
                    <a:pt x="1" y="959"/>
                    <a:pt x="1" y="1893"/>
                  </a:cubicBezTo>
                  <a:lnTo>
                    <a:pt x="1" y="11072"/>
                  </a:lnTo>
                  <a:lnTo>
                    <a:pt x="3845" y="11072"/>
                  </a:lnTo>
                  <a:lnTo>
                    <a:pt x="3845" y="10047"/>
                  </a:lnTo>
                  <a:cubicBezTo>
                    <a:pt x="3333" y="10040"/>
                    <a:pt x="2822" y="9995"/>
                    <a:pt x="2317" y="9915"/>
                  </a:cubicBezTo>
                  <a:cubicBezTo>
                    <a:pt x="2099" y="9879"/>
                    <a:pt x="1876" y="9836"/>
                    <a:pt x="1690" y="9715"/>
                  </a:cubicBezTo>
                  <a:cubicBezTo>
                    <a:pt x="1276" y="9449"/>
                    <a:pt x="1170" y="8900"/>
                    <a:pt x="1113" y="8411"/>
                  </a:cubicBezTo>
                  <a:cubicBezTo>
                    <a:pt x="890" y="6531"/>
                    <a:pt x="847" y="4634"/>
                    <a:pt x="979" y="2747"/>
                  </a:cubicBezTo>
                  <a:cubicBezTo>
                    <a:pt x="1038" y="1938"/>
                    <a:pt x="1129" y="1120"/>
                    <a:pt x="1426" y="365"/>
                  </a:cubicBezTo>
                  <a:cubicBezTo>
                    <a:pt x="1474" y="242"/>
                    <a:pt x="1529" y="120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8583680" y="3705050"/>
              <a:ext cx="424796" cy="496304"/>
            </a:xfrm>
            <a:custGeom>
              <a:avLst/>
              <a:gdLst/>
              <a:ahLst/>
              <a:cxnLst/>
              <a:rect l="l" t="t" r="r" b="b"/>
              <a:pathLst>
                <a:path w="3695" h="4317" extrusionOk="0">
                  <a:moveTo>
                    <a:pt x="3191" y="1"/>
                  </a:moveTo>
                  <a:lnTo>
                    <a:pt x="3191" y="1"/>
                  </a:lnTo>
                  <a:cubicBezTo>
                    <a:pt x="3250" y="684"/>
                    <a:pt x="3248" y="1372"/>
                    <a:pt x="3186" y="2054"/>
                  </a:cubicBezTo>
                  <a:cubicBezTo>
                    <a:pt x="3147" y="2476"/>
                    <a:pt x="3070" y="2924"/>
                    <a:pt x="2779" y="3229"/>
                  </a:cubicBezTo>
                  <a:cubicBezTo>
                    <a:pt x="2493" y="3531"/>
                    <a:pt x="2059" y="3631"/>
                    <a:pt x="1647" y="3665"/>
                  </a:cubicBezTo>
                  <a:cubicBezTo>
                    <a:pt x="1519" y="3675"/>
                    <a:pt x="1391" y="3680"/>
                    <a:pt x="1264" y="3680"/>
                  </a:cubicBezTo>
                  <a:cubicBezTo>
                    <a:pt x="838" y="3680"/>
                    <a:pt x="412" y="3624"/>
                    <a:pt x="0" y="3513"/>
                  </a:cubicBezTo>
                  <a:lnTo>
                    <a:pt x="0" y="3513"/>
                  </a:lnTo>
                  <a:cubicBezTo>
                    <a:pt x="11" y="3959"/>
                    <a:pt x="375" y="4317"/>
                    <a:pt x="823" y="4317"/>
                  </a:cubicBezTo>
                  <a:lnTo>
                    <a:pt x="2870" y="4317"/>
                  </a:lnTo>
                  <a:cubicBezTo>
                    <a:pt x="3325" y="4317"/>
                    <a:pt x="3695" y="3947"/>
                    <a:pt x="3695" y="3492"/>
                  </a:cubicBezTo>
                  <a:lnTo>
                    <a:pt x="3695" y="759"/>
                  </a:lnTo>
                  <a:cubicBezTo>
                    <a:pt x="3695" y="429"/>
                    <a:pt x="3497" y="131"/>
                    <a:pt x="3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8583680" y="3608365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8515506" y="3693323"/>
              <a:ext cx="115" cy="49435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0" y="1"/>
                  </a:moveTo>
                  <a:lnTo>
                    <a:pt x="0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8399737" y="4034537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8313284" y="431206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8912938" y="379541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8962602" y="3928655"/>
              <a:ext cx="115" cy="49090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8399737" y="4152375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8313284" y="388278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8295350" y="377069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8380768" y="377069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8528842" y="3924746"/>
              <a:ext cx="115" cy="49320"/>
            </a:xfrm>
            <a:custGeom>
              <a:avLst/>
              <a:gdLst/>
              <a:ahLst/>
              <a:cxnLst/>
              <a:rect l="l" t="t" r="r" b="b"/>
              <a:pathLst>
                <a:path w="1" h="429" fill="none" extrusionOk="0">
                  <a:moveTo>
                    <a:pt x="0" y="0"/>
                  </a:moveTo>
                  <a:lnTo>
                    <a:pt x="0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8515506" y="4118921"/>
              <a:ext cx="115" cy="49435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0" y="1"/>
                  </a:moveTo>
                  <a:lnTo>
                    <a:pt x="0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8313284" y="4070866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8434227" y="4287458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8555284" y="4263086"/>
              <a:ext cx="115" cy="49090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8631505" y="397395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6"/>
            <p:cNvSpPr/>
            <p:nvPr/>
          </p:nvSpPr>
          <p:spPr>
            <a:xfrm>
              <a:off x="8859709" y="388278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6"/>
            <p:cNvSpPr/>
            <p:nvPr/>
          </p:nvSpPr>
          <p:spPr>
            <a:xfrm>
              <a:off x="8795904" y="4095353"/>
              <a:ext cx="115" cy="49090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8207517" y="431206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8098301" y="4094549"/>
              <a:ext cx="115" cy="49090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8071859" y="431206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8098301" y="4213766"/>
              <a:ext cx="115" cy="49435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1" y="1"/>
                  </a:moveTo>
                  <a:lnTo>
                    <a:pt x="1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8859709" y="404626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8714164" y="404626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8912938" y="397395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8442619" y="385818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8471590" y="4009935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6"/>
            <p:cNvSpPr/>
            <p:nvPr/>
          </p:nvSpPr>
          <p:spPr>
            <a:xfrm>
              <a:off x="8631505" y="4238369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6"/>
            <p:cNvSpPr/>
            <p:nvPr/>
          </p:nvSpPr>
          <p:spPr>
            <a:xfrm>
              <a:off x="8442619" y="3632737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6"/>
            <p:cNvSpPr/>
            <p:nvPr/>
          </p:nvSpPr>
          <p:spPr>
            <a:xfrm>
              <a:off x="8364788" y="355226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6"/>
            <p:cNvSpPr/>
            <p:nvPr/>
          </p:nvSpPr>
          <p:spPr>
            <a:xfrm>
              <a:off x="8330069" y="3632737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6"/>
            <p:cNvSpPr/>
            <p:nvPr/>
          </p:nvSpPr>
          <p:spPr>
            <a:xfrm>
              <a:off x="8499066" y="355226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8583450" y="380909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8" name="Google Shape;1818;p26"/>
          <p:cNvGrpSpPr/>
          <p:nvPr/>
        </p:nvGrpSpPr>
        <p:grpSpPr>
          <a:xfrm>
            <a:off x="2987221" y="4017578"/>
            <a:ext cx="239506" cy="196447"/>
            <a:chOff x="1280350" y="1893050"/>
            <a:chExt cx="315098" cy="258449"/>
          </a:xfrm>
        </p:grpSpPr>
        <p:sp>
          <p:nvSpPr>
            <p:cNvPr id="1819" name="Google Shape;1819;p26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6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6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6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6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6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6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6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6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6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4" name="Google Shape;1834;p26"/>
          <p:cNvGrpSpPr/>
          <p:nvPr/>
        </p:nvGrpSpPr>
        <p:grpSpPr>
          <a:xfrm flipH="1">
            <a:off x="604394" y="4320706"/>
            <a:ext cx="397874" cy="326344"/>
            <a:chOff x="1280350" y="1893050"/>
            <a:chExt cx="315098" cy="258449"/>
          </a:xfrm>
        </p:grpSpPr>
        <p:sp>
          <p:nvSpPr>
            <p:cNvPr id="1835" name="Google Shape;1835;p26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6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6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6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6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6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6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6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6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6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6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6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6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6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6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26"/>
          <p:cNvGrpSpPr/>
          <p:nvPr/>
        </p:nvGrpSpPr>
        <p:grpSpPr>
          <a:xfrm>
            <a:off x="4967594" y="4405706"/>
            <a:ext cx="397874" cy="326344"/>
            <a:chOff x="1280350" y="1893050"/>
            <a:chExt cx="315098" cy="258449"/>
          </a:xfrm>
        </p:grpSpPr>
        <p:sp>
          <p:nvSpPr>
            <p:cNvPr id="1851" name="Google Shape;1851;p26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6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6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6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6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6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6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6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6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6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6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6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6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6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6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6" name="Google Shape;1866;p26"/>
          <p:cNvGrpSpPr/>
          <p:nvPr/>
        </p:nvGrpSpPr>
        <p:grpSpPr>
          <a:xfrm flipH="1">
            <a:off x="7344671" y="4060503"/>
            <a:ext cx="239506" cy="196447"/>
            <a:chOff x="1280350" y="1893050"/>
            <a:chExt cx="315098" cy="258449"/>
          </a:xfrm>
        </p:grpSpPr>
        <p:sp>
          <p:nvSpPr>
            <p:cNvPr id="1867" name="Google Shape;1867;p26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6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6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6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6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6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6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6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6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6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6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6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6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6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6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2" name="Google Shape;1882;p26"/>
          <p:cNvGrpSpPr/>
          <p:nvPr/>
        </p:nvGrpSpPr>
        <p:grpSpPr>
          <a:xfrm>
            <a:off x="119513" y="161156"/>
            <a:ext cx="8668762" cy="2614340"/>
            <a:chOff x="35487" y="332881"/>
            <a:chExt cx="8668762" cy="2614340"/>
          </a:xfrm>
        </p:grpSpPr>
        <p:sp>
          <p:nvSpPr>
            <p:cNvPr id="1883" name="Google Shape;1883;p26"/>
            <p:cNvSpPr/>
            <p:nvPr/>
          </p:nvSpPr>
          <p:spPr>
            <a:xfrm>
              <a:off x="404229" y="1850104"/>
              <a:ext cx="72574" cy="62206"/>
            </a:xfrm>
            <a:custGeom>
              <a:avLst/>
              <a:gdLst/>
              <a:ahLst/>
              <a:cxnLst/>
              <a:rect l="l" t="t" r="r" b="b"/>
              <a:pathLst>
                <a:path w="840" h="720" extrusionOk="0">
                  <a:moveTo>
                    <a:pt x="480" y="132"/>
                  </a:moveTo>
                  <a:cubicBezTo>
                    <a:pt x="605" y="132"/>
                    <a:pt x="709" y="234"/>
                    <a:pt x="709" y="361"/>
                  </a:cubicBezTo>
                  <a:cubicBezTo>
                    <a:pt x="709" y="499"/>
                    <a:pt x="596" y="591"/>
                    <a:pt x="478" y="591"/>
                  </a:cubicBezTo>
                  <a:cubicBezTo>
                    <a:pt x="422" y="591"/>
                    <a:pt x="365" y="570"/>
                    <a:pt x="318" y="523"/>
                  </a:cubicBezTo>
                  <a:cubicBezTo>
                    <a:pt x="173" y="378"/>
                    <a:pt x="275" y="132"/>
                    <a:pt x="480" y="132"/>
                  </a:cubicBezTo>
                  <a:close/>
                  <a:moveTo>
                    <a:pt x="478" y="1"/>
                  </a:moveTo>
                  <a:cubicBezTo>
                    <a:pt x="389" y="1"/>
                    <a:pt x="300" y="34"/>
                    <a:pt x="227" y="107"/>
                  </a:cubicBezTo>
                  <a:cubicBezTo>
                    <a:pt x="0" y="332"/>
                    <a:pt x="161" y="720"/>
                    <a:pt x="480" y="720"/>
                  </a:cubicBezTo>
                  <a:cubicBezTo>
                    <a:pt x="679" y="720"/>
                    <a:pt x="839" y="559"/>
                    <a:pt x="839" y="361"/>
                  </a:cubicBezTo>
                  <a:cubicBezTo>
                    <a:pt x="839" y="144"/>
                    <a:pt x="662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6"/>
            <p:cNvSpPr/>
            <p:nvPr/>
          </p:nvSpPr>
          <p:spPr>
            <a:xfrm>
              <a:off x="94924" y="2884929"/>
              <a:ext cx="72574" cy="62293"/>
            </a:xfrm>
            <a:custGeom>
              <a:avLst/>
              <a:gdLst/>
              <a:ahLst/>
              <a:cxnLst/>
              <a:rect l="l" t="t" r="r" b="b"/>
              <a:pathLst>
                <a:path w="840" h="721" extrusionOk="0">
                  <a:moveTo>
                    <a:pt x="481" y="131"/>
                  </a:moveTo>
                  <a:cubicBezTo>
                    <a:pt x="606" y="131"/>
                    <a:pt x="709" y="234"/>
                    <a:pt x="709" y="361"/>
                  </a:cubicBezTo>
                  <a:cubicBezTo>
                    <a:pt x="709" y="499"/>
                    <a:pt x="597" y="590"/>
                    <a:pt x="479" y="590"/>
                  </a:cubicBezTo>
                  <a:cubicBezTo>
                    <a:pt x="423" y="590"/>
                    <a:pt x="365" y="569"/>
                    <a:pt x="318" y="522"/>
                  </a:cubicBezTo>
                  <a:cubicBezTo>
                    <a:pt x="174" y="377"/>
                    <a:pt x="275" y="131"/>
                    <a:pt x="481" y="131"/>
                  </a:cubicBezTo>
                  <a:close/>
                  <a:moveTo>
                    <a:pt x="477" y="0"/>
                  </a:moveTo>
                  <a:cubicBezTo>
                    <a:pt x="389" y="0"/>
                    <a:pt x="299" y="33"/>
                    <a:pt x="225" y="106"/>
                  </a:cubicBezTo>
                  <a:cubicBezTo>
                    <a:pt x="0" y="333"/>
                    <a:pt x="159" y="720"/>
                    <a:pt x="481" y="720"/>
                  </a:cubicBezTo>
                  <a:cubicBezTo>
                    <a:pt x="679" y="718"/>
                    <a:pt x="838" y="559"/>
                    <a:pt x="840" y="359"/>
                  </a:cubicBezTo>
                  <a:cubicBezTo>
                    <a:pt x="840" y="143"/>
                    <a:pt x="662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6"/>
            <p:cNvSpPr/>
            <p:nvPr/>
          </p:nvSpPr>
          <p:spPr>
            <a:xfrm>
              <a:off x="35487" y="1088506"/>
              <a:ext cx="59441" cy="50975"/>
            </a:xfrm>
            <a:custGeom>
              <a:avLst/>
              <a:gdLst/>
              <a:ahLst/>
              <a:cxnLst/>
              <a:rect l="l" t="t" r="r" b="b"/>
              <a:pathLst>
                <a:path w="688" h="590" extrusionOk="0">
                  <a:moveTo>
                    <a:pt x="393" y="0"/>
                  </a:moveTo>
                  <a:cubicBezTo>
                    <a:pt x="131" y="0"/>
                    <a:pt x="0" y="316"/>
                    <a:pt x="184" y="502"/>
                  </a:cubicBezTo>
                  <a:cubicBezTo>
                    <a:pt x="244" y="562"/>
                    <a:pt x="318" y="589"/>
                    <a:pt x="391" y="589"/>
                  </a:cubicBezTo>
                  <a:cubicBezTo>
                    <a:pt x="542" y="589"/>
                    <a:pt x="688" y="471"/>
                    <a:pt x="688" y="295"/>
                  </a:cubicBezTo>
                  <a:cubicBezTo>
                    <a:pt x="688" y="133"/>
                    <a:pt x="556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6"/>
            <p:cNvSpPr/>
            <p:nvPr/>
          </p:nvSpPr>
          <p:spPr>
            <a:xfrm>
              <a:off x="1617512" y="900019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4" y="1"/>
                  </a:moveTo>
                  <a:cubicBezTo>
                    <a:pt x="131" y="1"/>
                    <a:pt x="1" y="317"/>
                    <a:pt x="185" y="503"/>
                  </a:cubicBezTo>
                  <a:cubicBezTo>
                    <a:pt x="245" y="563"/>
                    <a:pt x="319" y="589"/>
                    <a:pt x="391" y="589"/>
                  </a:cubicBezTo>
                  <a:cubicBezTo>
                    <a:pt x="543" y="589"/>
                    <a:pt x="688" y="472"/>
                    <a:pt x="688" y="295"/>
                  </a:cubicBezTo>
                  <a:cubicBezTo>
                    <a:pt x="688" y="133"/>
                    <a:pt x="556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6"/>
            <p:cNvSpPr/>
            <p:nvPr/>
          </p:nvSpPr>
          <p:spPr>
            <a:xfrm>
              <a:off x="8644634" y="1466730"/>
              <a:ext cx="59614" cy="50888"/>
            </a:xfrm>
            <a:custGeom>
              <a:avLst/>
              <a:gdLst/>
              <a:ahLst/>
              <a:cxnLst/>
              <a:rect l="l" t="t" r="r" b="b"/>
              <a:pathLst>
                <a:path w="690" h="589" extrusionOk="0">
                  <a:moveTo>
                    <a:pt x="395" y="0"/>
                  </a:moveTo>
                  <a:cubicBezTo>
                    <a:pt x="133" y="0"/>
                    <a:pt x="1" y="316"/>
                    <a:pt x="186" y="502"/>
                  </a:cubicBezTo>
                  <a:cubicBezTo>
                    <a:pt x="246" y="562"/>
                    <a:pt x="320" y="589"/>
                    <a:pt x="392" y="589"/>
                  </a:cubicBezTo>
                  <a:cubicBezTo>
                    <a:pt x="544" y="589"/>
                    <a:pt x="690" y="471"/>
                    <a:pt x="690" y="293"/>
                  </a:cubicBezTo>
                  <a:cubicBezTo>
                    <a:pt x="690" y="130"/>
                    <a:pt x="558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6"/>
            <p:cNvSpPr/>
            <p:nvPr/>
          </p:nvSpPr>
          <p:spPr>
            <a:xfrm>
              <a:off x="7155247" y="417678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3" y="1"/>
                  </a:moveTo>
                  <a:cubicBezTo>
                    <a:pt x="131" y="1"/>
                    <a:pt x="1" y="317"/>
                    <a:pt x="186" y="502"/>
                  </a:cubicBezTo>
                  <a:cubicBezTo>
                    <a:pt x="246" y="562"/>
                    <a:pt x="319" y="589"/>
                    <a:pt x="391" y="589"/>
                  </a:cubicBezTo>
                  <a:cubicBezTo>
                    <a:pt x="542" y="589"/>
                    <a:pt x="688" y="471"/>
                    <a:pt x="688" y="293"/>
                  </a:cubicBezTo>
                  <a:cubicBezTo>
                    <a:pt x="688" y="131"/>
                    <a:pt x="556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6"/>
            <p:cNvSpPr/>
            <p:nvPr/>
          </p:nvSpPr>
          <p:spPr>
            <a:xfrm>
              <a:off x="8644713" y="332881"/>
              <a:ext cx="59441" cy="50975"/>
            </a:xfrm>
            <a:custGeom>
              <a:avLst/>
              <a:gdLst/>
              <a:ahLst/>
              <a:cxnLst/>
              <a:rect l="l" t="t" r="r" b="b"/>
              <a:pathLst>
                <a:path w="688" h="590" extrusionOk="0">
                  <a:moveTo>
                    <a:pt x="393" y="1"/>
                  </a:moveTo>
                  <a:cubicBezTo>
                    <a:pt x="130" y="1"/>
                    <a:pt x="0" y="317"/>
                    <a:pt x="186" y="503"/>
                  </a:cubicBezTo>
                  <a:cubicBezTo>
                    <a:pt x="245" y="563"/>
                    <a:pt x="319" y="590"/>
                    <a:pt x="391" y="590"/>
                  </a:cubicBezTo>
                  <a:cubicBezTo>
                    <a:pt x="542" y="590"/>
                    <a:pt x="688" y="472"/>
                    <a:pt x="688" y="296"/>
                  </a:cubicBezTo>
                  <a:cubicBezTo>
                    <a:pt x="688" y="133"/>
                    <a:pt x="555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6"/>
            <p:cNvSpPr/>
            <p:nvPr/>
          </p:nvSpPr>
          <p:spPr>
            <a:xfrm>
              <a:off x="564461" y="412014"/>
              <a:ext cx="72574" cy="62293"/>
            </a:xfrm>
            <a:custGeom>
              <a:avLst/>
              <a:gdLst/>
              <a:ahLst/>
              <a:cxnLst/>
              <a:rect l="l" t="t" r="r" b="b"/>
              <a:pathLst>
                <a:path w="840" h="721" extrusionOk="0">
                  <a:moveTo>
                    <a:pt x="481" y="131"/>
                  </a:moveTo>
                  <a:cubicBezTo>
                    <a:pt x="606" y="131"/>
                    <a:pt x="710" y="235"/>
                    <a:pt x="710" y="362"/>
                  </a:cubicBezTo>
                  <a:cubicBezTo>
                    <a:pt x="710" y="499"/>
                    <a:pt x="597" y="590"/>
                    <a:pt x="480" y="590"/>
                  </a:cubicBezTo>
                  <a:cubicBezTo>
                    <a:pt x="423" y="590"/>
                    <a:pt x="365" y="569"/>
                    <a:pt x="319" y="522"/>
                  </a:cubicBezTo>
                  <a:cubicBezTo>
                    <a:pt x="174" y="378"/>
                    <a:pt x="276" y="131"/>
                    <a:pt x="481" y="131"/>
                  </a:cubicBezTo>
                  <a:close/>
                  <a:moveTo>
                    <a:pt x="478" y="0"/>
                  </a:moveTo>
                  <a:cubicBezTo>
                    <a:pt x="389" y="0"/>
                    <a:pt x="299" y="33"/>
                    <a:pt x="226" y="106"/>
                  </a:cubicBezTo>
                  <a:cubicBezTo>
                    <a:pt x="1" y="333"/>
                    <a:pt x="160" y="720"/>
                    <a:pt x="481" y="720"/>
                  </a:cubicBezTo>
                  <a:cubicBezTo>
                    <a:pt x="679" y="720"/>
                    <a:pt x="840" y="558"/>
                    <a:pt x="840" y="360"/>
                  </a:cubicBezTo>
                  <a:cubicBezTo>
                    <a:pt x="840" y="144"/>
                    <a:pt x="663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1" name="Google Shape;1891;p26"/>
          <p:cNvGrpSpPr/>
          <p:nvPr/>
        </p:nvGrpSpPr>
        <p:grpSpPr>
          <a:xfrm>
            <a:off x="8042588" y="-305943"/>
            <a:ext cx="1176307" cy="1071716"/>
            <a:chOff x="3334575" y="1379675"/>
            <a:chExt cx="277300" cy="252650"/>
          </a:xfrm>
        </p:grpSpPr>
        <p:sp>
          <p:nvSpPr>
            <p:cNvPr id="1892" name="Google Shape;1892;p26"/>
            <p:cNvSpPr/>
            <p:nvPr/>
          </p:nvSpPr>
          <p:spPr>
            <a:xfrm>
              <a:off x="3334575" y="1379675"/>
              <a:ext cx="277300" cy="252650"/>
            </a:xfrm>
            <a:custGeom>
              <a:avLst/>
              <a:gdLst/>
              <a:ahLst/>
              <a:cxnLst/>
              <a:rect l="l" t="t" r="r" b="b"/>
              <a:pathLst>
                <a:path w="11092" h="10106" extrusionOk="0">
                  <a:moveTo>
                    <a:pt x="5546" y="1"/>
                  </a:moveTo>
                  <a:cubicBezTo>
                    <a:pt x="4253" y="1"/>
                    <a:pt x="2960" y="494"/>
                    <a:pt x="1973" y="1481"/>
                  </a:cubicBezTo>
                  <a:cubicBezTo>
                    <a:pt x="0" y="3454"/>
                    <a:pt x="0" y="6652"/>
                    <a:pt x="1973" y="8625"/>
                  </a:cubicBezTo>
                  <a:cubicBezTo>
                    <a:pt x="2960" y="9612"/>
                    <a:pt x="4253" y="10105"/>
                    <a:pt x="5546" y="10105"/>
                  </a:cubicBezTo>
                  <a:cubicBezTo>
                    <a:pt x="6839" y="10105"/>
                    <a:pt x="8132" y="9612"/>
                    <a:pt x="9118" y="8625"/>
                  </a:cubicBezTo>
                  <a:cubicBezTo>
                    <a:pt x="11091" y="6652"/>
                    <a:pt x="11091" y="3454"/>
                    <a:pt x="9118" y="1481"/>
                  </a:cubicBezTo>
                  <a:cubicBezTo>
                    <a:pt x="8132" y="494"/>
                    <a:pt x="6839" y="1"/>
                    <a:pt x="5546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6"/>
            <p:cNvSpPr/>
            <p:nvPr/>
          </p:nvSpPr>
          <p:spPr>
            <a:xfrm>
              <a:off x="3377925" y="1410700"/>
              <a:ext cx="190600" cy="190600"/>
            </a:xfrm>
            <a:custGeom>
              <a:avLst/>
              <a:gdLst/>
              <a:ahLst/>
              <a:cxnLst/>
              <a:rect l="l" t="t" r="r" b="b"/>
              <a:pathLst>
                <a:path w="7624" h="7624" extrusionOk="0">
                  <a:moveTo>
                    <a:pt x="3811" y="0"/>
                  </a:moveTo>
                  <a:cubicBezTo>
                    <a:pt x="1707" y="0"/>
                    <a:pt x="0" y="1708"/>
                    <a:pt x="0" y="3813"/>
                  </a:cubicBezTo>
                  <a:cubicBezTo>
                    <a:pt x="0" y="5918"/>
                    <a:pt x="1707" y="7624"/>
                    <a:pt x="3811" y="7624"/>
                  </a:cubicBezTo>
                  <a:cubicBezTo>
                    <a:pt x="5916" y="7624"/>
                    <a:pt x="7623" y="5918"/>
                    <a:pt x="7623" y="3813"/>
                  </a:cubicBezTo>
                  <a:cubicBezTo>
                    <a:pt x="7623" y="1708"/>
                    <a:pt x="5916" y="0"/>
                    <a:pt x="3811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6"/>
            <p:cNvSpPr/>
            <p:nvPr/>
          </p:nvSpPr>
          <p:spPr>
            <a:xfrm>
              <a:off x="3409575" y="1442400"/>
              <a:ext cx="127300" cy="127250"/>
            </a:xfrm>
            <a:custGeom>
              <a:avLst/>
              <a:gdLst/>
              <a:ahLst/>
              <a:cxnLst/>
              <a:rect l="l" t="t" r="r" b="b"/>
              <a:pathLst>
                <a:path w="5092" h="5090" extrusionOk="0">
                  <a:moveTo>
                    <a:pt x="2545" y="0"/>
                  </a:moveTo>
                  <a:cubicBezTo>
                    <a:pt x="1140" y="0"/>
                    <a:pt x="0" y="1140"/>
                    <a:pt x="0" y="2545"/>
                  </a:cubicBezTo>
                  <a:cubicBezTo>
                    <a:pt x="0" y="3950"/>
                    <a:pt x="1140" y="5090"/>
                    <a:pt x="2545" y="5090"/>
                  </a:cubicBezTo>
                  <a:cubicBezTo>
                    <a:pt x="3952" y="5090"/>
                    <a:pt x="5091" y="3950"/>
                    <a:pt x="5091" y="2545"/>
                  </a:cubicBezTo>
                  <a:cubicBezTo>
                    <a:pt x="5091" y="1140"/>
                    <a:pt x="3952" y="0"/>
                    <a:pt x="254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6"/>
            <p:cNvSpPr/>
            <p:nvPr/>
          </p:nvSpPr>
          <p:spPr>
            <a:xfrm>
              <a:off x="3433100" y="1465875"/>
              <a:ext cx="80250" cy="80250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1604" y="1"/>
                  </a:moveTo>
                  <a:cubicBezTo>
                    <a:pt x="718" y="1"/>
                    <a:pt x="0" y="718"/>
                    <a:pt x="0" y="1606"/>
                  </a:cubicBezTo>
                  <a:cubicBezTo>
                    <a:pt x="0" y="2492"/>
                    <a:pt x="718" y="3210"/>
                    <a:pt x="1604" y="3210"/>
                  </a:cubicBezTo>
                  <a:cubicBezTo>
                    <a:pt x="2491" y="3210"/>
                    <a:pt x="3209" y="2492"/>
                    <a:pt x="3209" y="1606"/>
                  </a:cubicBezTo>
                  <a:cubicBezTo>
                    <a:pt x="3209" y="718"/>
                    <a:pt x="2491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721050" y="574625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9pPr>
          </a:lstStyle>
          <a:p>
            <a:endParaRPr/>
          </a:p>
        </p:txBody>
      </p:sp>
      <p:grpSp>
        <p:nvGrpSpPr>
          <p:cNvPr id="177" name="Google Shape;177;p6"/>
          <p:cNvGrpSpPr/>
          <p:nvPr/>
        </p:nvGrpSpPr>
        <p:grpSpPr>
          <a:xfrm>
            <a:off x="-404737" y="-297893"/>
            <a:ext cx="1176307" cy="1071716"/>
            <a:chOff x="3334575" y="1379675"/>
            <a:chExt cx="277300" cy="252650"/>
          </a:xfrm>
        </p:grpSpPr>
        <p:sp>
          <p:nvSpPr>
            <p:cNvPr id="178" name="Google Shape;178;p6"/>
            <p:cNvSpPr/>
            <p:nvPr/>
          </p:nvSpPr>
          <p:spPr>
            <a:xfrm>
              <a:off x="3334575" y="1379675"/>
              <a:ext cx="277300" cy="252650"/>
            </a:xfrm>
            <a:custGeom>
              <a:avLst/>
              <a:gdLst/>
              <a:ahLst/>
              <a:cxnLst/>
              <a:rect l="l" t="t" r="r" b="b"/>
              <a:pathLst>
                <a:path w="11092" h="10106" extrusionOk="0">
                  <a:moveTo>
                    <a:pt x="5546" y="1"/>
                  </a:moveTo>
                  <a:cubicBezTo>
                    <a:pt x="4253" y="1"/>
                    <a:pt x="2960" y="494"/>
                    <a:pt x="1973" y="1481"/>
                  </a:cubicBezTo>
                  <a:cubicBezTo>
                    <a:pt x="0" y="3454"/>
                    <a:pt x="0" y="6652"/>
                    <a:pt x="1973" y="8625"/>
                  </a:cubicBezTo>
                  <a:cubicBezTo>
                    <a:pt x="2960" y="9612"/>
                    <a:pt x="4253" y="10105"/>
                    <a:pt x="5546" y="10105"/>
                  </a:cubicBezTo>
                  <a:cubicBezTo>
                    <a:pt x="6839" y="10105"/>
                    <a:pt x="8132" y="9612"/>
                    <a:pt x="9118" y="8625"/>
                  </a:cubicBezTo>
                  <a:cubicBezTo>
                    <a:pt x="11091" y="6652"/>
                    <a:pt x="11091" y="3454"/>
                    <a:pt x="9118" y="1481"/>
                  </a:cubicBezTo>
                  <a:cubicBezTo>
                    <a:pt x="8132" y="494"/>
                    <a:pt x="6839" y="1"/>
                    <a:pt x="5546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3377925" y="1410700"/>
              <a:ext cx="190600" cy="190600"/>
            </a:xfrm>
            <a:custGeom>
              <a:avLst/>
              <a:gdLst/>
              <a:ahLst/>
              <a:cxnLst/>
              <a:rect l="l" t="t" r="r" b="b"/>
              <a:pathLst>
                <a:path w="7624" h="7624" extrusionOk="0">
                  <a:moveTo>
                    <a:pt x="3811" y="0"/>
                  </a:moveTo>
                  <a:cubicBezTo>
                    <a:pt x="1707" y="0"/>
                    <a:pt x="0" y="1708"/>
                    <a:pt x="0" y="3813"/>
                  </a:cubicBezTo>
                  <a:cubicBezTo>
                    <a:pt x="0" y="5918"/>
                    <a:pt x="1707" y="7624"/>
                    <a:pt x="3811" y="7624"/>
                  </a:cubicBezTo>
                  <a:cubicBezTo>
                    <a:pt x="5916" y="7624"/>
                    <a:pt x="7623" y="5918"/>
                    <a:pt x="7623" y="3813"/>
                  </a:cubicBezTo>
                  <a:cubicBezTo>
                    <a:pt x="7623" y="1708"/>
                    <a:pt x="5916" y="0"/>
                    <a:pt x="3811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409575" y="1442400"/>
              <a:ext cx="127300" cy="127250"/>
            </a:xfrm>
            <a:custGeom>
              <a:avLst/>
              <a:gdLst/>
              <a:ahLst/>
              <a:cxnLst/>
              <a:rect l="l" t="t" r="r" b="b"/>
              <a:pathLst>
                <a:path w="5092" h="5090" extrusionOk="0">
                  <a:moveTo>
                    <a:pt x="2545" y="0"/>
                  </a:moveTo>
                  <a:cubicBezTo>
                    <a:pt x="1140" y="0"/>
                    <a:pt x="0" y="1140"/>
                    <a:pt x="0" y="2545"/>
                  </a:cubicBezTo>
                  <a:cubicBezTo>
                    <a:pt x="0" y="3950"/>
                    <a:pt x="1140" y="5090"/>
                    <a:pt x="2545" y="5090"/>
                  </a:cubicBezTo>
                  <a:cubicBezTo>
                    <a:pt x="3952" y="5090"/>
                    <a:pt x="5091" y="3950"/>
                    <a:pt x="5091" y="2545"/>
                  </a:cubicBezTo>
                  <a:cubicBezTo>
                    <a:pt x="5091" y="1140"/>
                    <a:pt x="3952" y="0"/>
                    <a:pt x="254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3433100" y="1465875"/>
              <a:ext cx="80250" cy="80250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1604" y="1"/>
                  </a:moveTo>
                  <a:cubicBezTo>
                    <a:pt x="718" y="1"/>
                    <a:pt x="0" y="718"/>
                    <a:pt x="0" y="1606"/>
                  </a:cubicBezTo>
                  <a:cubicBezTo>
                    <a:pt x="0" y="2492"/>
                    <a:pt x="718" y="3210"/>
                    <a:pt x="1604" y="3210"/>
                  </a:cubicBezTo>
                  <a:cubicBezTo>
                    <a:pt x="2491" y="3210"/>
                    <a:pt x="3209" y="2492"/>
                    <a:pt x="3209" y="1606"/>
                  </a:cubicBezTo>
                  <a:cubicBezTo>
                    <a:pt x="3209" y="718"/>
                    <a:pt x="2491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6"/>
          <p:cNvGrpSpPr/>
          <p:nvPr/>
        </p:nvGrpSpPr>
        <p:grpSpPr>
          <a:xfrm>
            <a:off x="160037" y="90926"/>
            <a:ext cx="8819791" cy="2818154"/>
            <a:chOff x="282124" y="245451"/>
            <a:chExt cx="8819791" cy="2818154"/>
          </a:xfrm>
        </p:grpSpPr>
        <p:sp>
          <p:nvSpPr>
            <p:cNvPr id="183" name="Google Shape;183;p6"/>
            <p:cNvSpPr/>
            <p:nvPr/>
          </p:nvSpPr>
          <p:spPr>
            <a:xfrm flipH="1">
              <a:off x="8380090" y="1097151"/>
              <a:ext cx="429594" cy="231872"/>
            </a:xfrm>
            <a:custGeom>
              <a:avLst/>
              <a:gdLst/>
              <a:ahLst/>
              <a:cxnLst/>
              <a:rect l="l" t="t" r="r" b="b"/>
              <a:pathLst>
                <a:path w="7548" h="4074" extrusionOk="0">
                  <a:moveTo>
                    <a:pt x="3498" y="0"/>
                  </a:moveTo>
                  <a:cubicBezTo>
                    <a:pt x="3410" y="0"/>
                    <a:pt x="3321" y="10"/>
                    <a:pt x="3236" y="29"/>
                  </a:cubicBezTo>
                  <a:cubicBezTo>
                    <a:pt x="2529" y="182"/>
                    <a:pt x="2051" y="845"/>
                    <a:pt x="2126" y="1564"/>
                  </a:cubicBezTo>
                  <a:cubicBezTo>
                    <a:pt x="2053" y="1544"/>
                    <a:pt x="1981" y="1534"/>
                    <a:pt x="1910" y="1534"/>
                  </a:cubicBezTo>
                  <a:cubicBezTo>
                    <a:pt x="1518" y="1534"/>
                    <a:pt x="1172" y="1834"/>
                    <a:pt x="1140" y="2248"/>
                  </a:cubicBezTo>
                  <a:cubicBezTo>
                    <a:pt x="1092" y="2229"/>
                    <a:pt x="1040" y="2218"/>
                    <a:pt x="988" y="2218"/>
                  </a:cubicBezTo>
                  <a:cubicBezTo>
                    <a:pt x="976" y="2218"/>
                    <a:pt x="964" y="2217"/>
                    <a:pt x="951" y="2217"/>
                  </a:cubicBezTo>
                  <a:cubicBezTo>
                    <a:pt x="737" y="2217"/>
                    <a:pt x="521" y="2277"/>
                    <a:pt x="349" y="2404"/>
                  </a:cubicBezTo>
                  <a:cubicBezTo>
                    <a:pt x="165" y="2536"/>
                    <a:pt x="35" y="2748"/>
                    <a:pt x="20" y="2973"/>
                  </a:cubicBezTo>
                  <a:cubicBezTo>
                    <a:pt x="1" y="3288"/>
                    <a:pt x="227" y="3600"/>
                    <a:pt x="531" y="3679"/>
                  </a:cubicBezTo>
                  <a:cubicBezTo>
                    <a:pt x="1670" y="3976"/>
                    <a:pt x="2840" y="4074"/>
                    <a:pt x="4016" y="4074"/>
                  </a:cubicBezTo>
                  <a:cubicBezTo>
                    <a:pt x="4714" y="4074"/>
                    <a:pt x="5414" y="4039"/>
                    <a:pt x="6111" y="3991"/>
                  </a:cubicBezTo>
                  <a:cubicBezTo>
                    <a:pt x="6570" y="3961"/>
                    <a:pt x="7067" y="3898"/>
                    <a:pt x="7402" y="3584"/>
                  </a:cubicBezTo>
                  <a:cubicBezTo>
                    <a:pt x="7495" y="3497"/>
                    <a:pt x="7547" y="3348"/>
                    <a:pt x="7536" y="3222"/>
                  </a:cubicBezTo>
                  <a:cubicBezTo>
                    <a:pt x="7522" y="3072"/>
                    <a:pt x="7422" y="2936"/>
                    <a:pt x="7292" y="2857"/>
                  </a:cubicBezTo>
                  <a:cubicBezTo>
                    <a:pt x="7163" y="2777"/>
                    <a:pt x="6976" y="2759"/>
                    <a:pt x="6824" y="2755"/>
                  </a:cubicBezTo>
                  <a:cubicBezTo>
                    <a:pt x="6885" y="2505"/>
                    <a:pt x="6779" y="2234"/>
                    <a:pt x="6590" y="2063"/>
                  </a:cubicBezTo>
                  <a:cubicBezTo>
                    <a:pt x="6401" y="1891"/>
                    <a:pt x="6138" y="1814"/>
                    <a:pt x="5883" y="1814"/>
                  </a:cubicBezTo>
                  <a:cubicBezTo>
                    <a:pt x="5879" y="1814"/>
                    <a:pt x="5875" y="1814"/>
                    <a:pt x="5871" y="1814"/>
                  </a:cubicBezTo>
                  <a:cubicBezTo>
                    <a:pt x="5630" y="1814"/>
                    <a:pt x="5393" y="1866"/>
                    <a:pt x="5174" y="1963"/>
                  </a:cubicBezTo>
                  <a:cubicBezTo>
                    <a:pt x="5224" y="1755"/>
                    <a:pt x="5179" y="1523"/>
                    <a:pt x="5036" y="1366"/>
                  </a:cubicBezTo>
                  <a:cubicBezTo>
                    <a:pt x="4935" y="1255"/>
                    <a:pt x="4783" y="1182"/>
                    <a:pt x="4635" y="1182"/>
                  </a:cubicBezTo>
                  <a:cubicBezTo>
                    <a:pt x="4583" y="1182"/>
                    <a:pt x="4531" y="1191"/>
                    <a:pt x="4482" y="1210"/>
                  </a:cubicBezTo>
                  <a:lnTo>
                    <a:pt x="4482" y="1210"/>
                  </a:lnTo>
                  <a:cubicBezTo>
                    <a:pt x="4481" y="1198"/>
                    <a:pt x="4477" y="1184"/>
                    <a:pt x="4477" y="1172"/>
                  </a:cubicBezTo>
                  <a:cubicBezTo>
                    <a:pt x="4472" y="877"/>
                    <a:pt x="4438" y="563"/>
                    <a:pt x="4254" y="329"/>
                  </a:cubicBezTo>
                  <a:cubicBezTo>
                    <a:pt x="4078" y="104"/>
                    <a:pt x="3788" y="0"/>
                    <a:pt x="3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9029168" y="1215536"/>
              <a:ext cx="72747" cy="62206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3" y="130"/>
                  </a:moveTo>
                  <a:lnTo>
                    <a:pt x="483" y="132"/>
                  </a:lnTo>
                  <a:cubicBezTo>
                    <a:pt x="608" y="132"/>
                    <a:pt x="711" y="234"/>
                    <a:pt x="711" y="361"/>
                  </a:cubicBezTo>
                  <a:cubicBezTo>
                    <a:pt x="711" y="499"/>
                    <a:pt x="598" y="591"/>
                    <a:pt x="480" y="591"/>
                  </a:cubicBezTo>
                  <a:cubicBezTo>
                    <a:pt x="424" y="591"/>
                    <a:pt x="367" y="570"/>
                    <a:pt x="320" y="523"/>
                  </a:cubicBezTo>
                  <a:cubicBezTo>
                    <a:pt x="176" y="379"/>
                    <a:pt x="277" y="130"/>
                    <a:pt x="483" y="130"/>
                  </a:cubicBezTo>
                  <a:close/>
                  <a:moveTo>
                    <a:pt x="479" y="0"/>
                  </a:moveTo>
                  <a:cubicBezTo>
                    <a:pt x="391" y="0"/>
                    <a:pt x="301" y="33"/>
                    <a:pt x="227" y="105"/>
                  </a:cubicBezTo>
                  <a:cubicBezTo>
                    <a:pt x="1" y="332"/>
                    <a:pt x="161" y="720"/>
                    <a:pt x="483" y="720"/>
                  </a:cubicBezTo>
                  <a:cubicBezTo>
                    <a:pt x="681" y="720"/>
                    <a:pt x="842" y="559"/>
                    <a:pt x="842" y="361"/>
                  </a:cubicBezTo>
                  <a:cubicBezTo>
                    <a:pt x="842" y="143"/>
                    <a:pt x="664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7592304" y="333142"/>
              <a:ext cx="72574" cy="62206"/>
            </a:xfrm>
            <a:custGeom>
              <a:avLst/>
              <a:gdLst/>
              <a:ahLst/>
              <a:cxnLst/>
              <a:rect l="l" t="t" r="r" b="b"/>
              <a:pathLst>
                <a:path w="840" h="720" extrusionOk="0">
                  <a:moveTo>
                    <a:pt x="480" y="132"/>
                  </a:moveTo>
                  <a:cubicBezTo>
                    <a:pt x="605" y="132"/>
                    <a:pt x="709" y="234"/>
                    <a:pt x="709" y="361"/>
                  </a:cubicBezTo>
                  <a:cubicBezTo>
                    <a:pt x="709" y="499"/>
                    <a:pt x="596" y="591"/>
                    <a:pt x="478" y="591"/>
                  </a:cubicBezTo>
                  <a:cubicBezTo>
                    <a:pt x="422" y="591"/>
                    <a:pt x="365" y="570"/>
                    <a:pt x="318" y="523"/>
                  </a:cubicBezTo>
                  <a:cubicBezTo>
                    <a:pt x="173" y="378"/>
                    <a:pt x="275" y="132"/>
                    <a:pt x="480" y="132"/>
                  </a:cubicBezTo>
                  <a:close/>
                  <a:moveTo>
                    <a:pt x="478" y="1"/>
                  </a:moveTo>
                  <a:cubicBezTo>
                    <a:pt x="389" y="1"/>
                    <a:pt x="300" y="34"/>
                    <a:pt x="227" y="107"/>
                  </a:cubicBezTo>
                  <a:cubicBezTo>
                    <a:pt x="0" y="332"/>
                    <a:pt x="161" y="720"/>
                    <a:pt x="480" y="720"/>
                  </a:cubicBezTo>
                  <a:cubicBezTo>
                    <a:pt x="679" y="720"/>
                    <a:pt x="839" y="559"/>
                    <a:pt x="839" y="361"/>
                  </a:cubicBezTo>
                  <a:cubicBezTo>
                    <a:pt x="839" y="144"/>
                    <a:pt x="662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282124" y="2020854"/>
              <a:ext cx="72574" cy="62293"/>
            </a:xfrm>
            <a:custGeom>
              <a:avLst/>
              <a:gdLst/>
              <a:ahLst/>
              <a:cxnLst/>
              <a:rect l="l" t="t" r="r" b="b"/>
              <a:pathLst>
                <a:path w="840" h="721" extrusionOk="0">
                  <a:moveTo>
                    <a:pt x="481" y="131"/>
                  </a:moveTo>
                  <a:cubicBezTo>
                    <a:pt x="606" y="131"/>
                    <a:pt x="709" y="234"/>
                    <a:pt x="709" y="361"/>
                  </a:cubicBezTo>
                  <a:cubicBezTo>
                    <a:pt x="709" y="499"/>
                    <a:pt x="597" y="590"/>
                    <a:pt x="479" y="590"/>
                  </a:cubicBezTo>
                  <a:cubicBezTo>
                    <a:pt x="423" y="590"/>
                    <a:pt x="365" y="569"/>
                    <a:pt x="318" y="522"/>
                  </a:cubicBezTo>
                  <a:cubicBezTo>
                    <a:pt x="174" y="377"/>
                    <a:pt x="275" y="131"/>
                    <a:pt x="481" y="131"/>
                  </a:cubicBezTo>
                  <a:close/>
                  <a:moveTo>
                    <a:pt x="477" y="0"/>
                  </a:moveTo>
                  <a:cubicBezTo>
                    <a:pt x="389" y="0"/>
                    <a:pt x="299" y="33"/>
                    <a:pt x="225" y="106"/>
                  </a:cubicBezTo>
                  <a:cubicBezTo>
                    <a:pt x="0" y="333"/>
                    <a:pt x="159" y="720"/>
                    <a:pt x="481" y="720"/>
                  </a:cubicBezTo>
                  <a:cubicBezTo>
                    <a:pt x="679" y="718"/>
                    <a:pt x="838" y="559"/>
                    <a:pt x="840" y="359"/>
                  </a:cubicBezTo>
                  <a:cubicBezTo>
                    <a:pt x="840" y="143"/>
                    <a:pt x="662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8723612" y="3012631"/>
              <a:ext cx="59441" cy="50975"/>
            </a:xfrm>
            <a:custGeom>
              <a:avLst/>
              <a:gdLst/>
              <a:ahLst/>
              <a:cxnLst/>
              <a:rect l="l" t="t" r="r" b="b"/>
              <a:pathLst>
                <a:path w="688" h="590" extrusionOk="0">
                  <a:moveTo>
                    <a:pt x="393" y="0"/>
                  </a:moveTo>
                  <a:cubicBezTo>
                    <a:pt x="131" y="0"/>
                    <a:pt x="0" y="316"/>
                    <a:pt x="184" y="502"/>
                  </a:cubicBezTo>
                  <a:cubicBezTo>
                    <a:pt x="244" y="562"/>
                    <a:pt x="318" y="589"/>
                    <a:pt x="391" y="589"/>
                  </a:cubicBezTo>
                  <a:cubicBezTo>
                    <a:pt x="542" y="589"/>
                    <a:pt x="688" y="471"/>
                    <a:pt x="688" y="295"/>
                  </a:cubicBezTo>
                  <a:cubicBezTo>
                    <a:pt x="688" y="133"/>
                    <a:pt x="556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893662" y="949807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4" y="1"/>
                  </a:moveTo>
                  <a:cubicBezTo>
                    <a:pt x="131" y="1"/>
                    <a:pt x="1" y="317"/>
                    <a:pt x="185" y="503"/>
                  </a:cubicBezTo>
                  <a:cubicBezTo>
                    <a:pt x="245" y="563"/>
                    <a:pt x="319" y="589"/>
                    <a:pt x="391" y="589"/>
                  </a:cubicBezTo>
                  <a:cubicBezTo>
                    <a:pt x="543" y="589"/>
                    <a:pt x="688" y="472"/>
                    <a:pt x="688" y="295"/>
                  </a:cubicBezTo>
                  <a:cubicBezTo>
                    <a:pt x="688" y="133"/>
                    <a:pt x="556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5545322" y="383853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3" y="1"/>
                  </a:moveTo>
                  <a:cubicBezTo>
                    <a:pt x="131" y="1"/>
                    <a:pt x="1" y="317"/>
                    <a:pt x="186" y="502"/>
                  </a:cubicBezTo>
                  <a:cubicBezTo>
                    <a:pt x="246" y="562"/>
                    <a:pt x="319" y="589"/>
                    <a:pt x="391" y="589"/>
                  </a:cubicBezTo>
                  <a:cubicBezTo>
                    <a:pt x="542" y="589"/>
                    <a:pt x="688" y="471"/>
                    <a:pt x="688" y="293"/>
                  </a:cubicBezTo>
                  <a:cubicBezTo>
                    <a:pt x="688" y="131"/>
                    <a:pt x="556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8783063" y="338756"/>
              <a:ext cx="59441" cy="50975"/>
            </a:xfrm>
            <a:custGeom>
              <a:avLst/>
              <a:gdLst/>
              <a:ahLst/>
              <a:cxnLst/>
              <a:rect l="l" t="t" r="r" b="b"/>
              <a:pathLst>
                <a:path w="688" h="590" extrusionOk="0">
                  <a:moveTo>
                    <a:pt x="393" y="1"/>
                  </a:moveTo>
                  <a:cubicBezTo>
                    <a:pt x="130" y="1"/>
                    <a:pt x="0" y="317"/>
                    <a:pt x="186" y="503"/>
                  </a:cubicBezTo>
                  <a:cubicBezTo>
                    <a:pt x="245" y="563"/>
                    <a:pt x="319" y="590"/>
                    <a:pt x="391" y="590"/>
                  </a:cubicBezTo>
                  <a:cubicBezTo>
                    <a:pt x="542" y="590"/>
                    <a:pt x="688" y="472"/>
                    <a:pt x="688" y="296"/>
                  </a:cubicBezTo>
                  <a:cubicBezTo>
                    <a:pt x="688" y="133"/>
                    <a:pt x="555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2305811" y="245451"/>
              <a:ext cx="72574" cy="62293"/>
            </a:xfrm>
            <a:custGeom>
              <a:avLst/>
              <a:gdLst/>
              <a:ahLst/>
              <a:cxnLst/>
              <a:rect l="l" t="t" r="r" b="b"/>
              <a:pathLst>
                <a:path w="840" h="721" extrusionOk="0">
                  <a:moveTo>
                    <a:pt x="481" y="131"/>
                  </a:moveTo>
                  <a:cubicBezTo>
                    <a:pt x="606" y="131"/>
                    <a:pt x="710" y="235"/>
                    <a:pt x="710" y="362"/>
                  </a:cubicBezTo>
                  <a:cubicBezTo>
                    <a:pt x="710" y="499"/>
                    <a:pt x="597" y="590"/>
                    <a:pt x="480" y="590"/>
                  </a:cubicBezTo>
                  <a:cubicBezTo>
                    <a:pt x="423" y="590"/>
                    <a:pt x="365" y="569"/>
                    <a:pt x="319" y="522"/>
                  </a:cubicBezTo>
                  <a:cubicBezTo>
                    <a:pt x="174" y="378"/>
                    <a:pt x="276" y="131"/>
                    <a:pt x="481" y="131"/>
                  </a:cubicBezTo>
                  <a:close/>
                  <a:moveTo>
                    <a:pt x="478" y="0"/>
                  </a:moveTo>
                  <a:cubicBezTo>
                    <a:pt x="389" y="0"/>
                    <a:pt x="299" y="33"/>
                    <a:pt x="226" y="106"/>
                  </a:cubicBezTo>
                  <a:cubicBezTo>
                    <a:pt x="1" y="333"/>
                    <a:pt x="160" y="720"/>
                    <a:pt x="481" y="720"/>
                  </a:cubicBezTo>
                  <a:cubicBezTo>
                    <a:pt x="679" y="720"/>
                    <a:pt x="840" y="558"/>
                    <a:pt x="840" y="360"/>
                  </a:cubicBezTo>
                  <a:cubicBezTo>
                    <a:pt x="840" y="144"/>
                    <a:pt x="663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"/>
          <p:cNvSpPr txBox="1">
            <a:spLocks noGrp="1"/>
          </p:cNvSpPr>
          <p:nvPr>
            <p:ph type="title" hasCustomPrompt="1"/>
          </p:nvPr>
        </p:nvSpPr>
        <p:spPr>
          <a:xfrm>
            <a:off x="1043800" y="837600"/>
            <a:ext cx="3735600" cy="96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4" name="Google Shape;424;p11"/>
          <p:cNvSpPr txBox="1">
            <a:spLocks noGrp="1"/>
          </p:cNvSpPr>
          <p:nvPr>
            <p:ph type="subTitle" idx="1"/>
          </p:nvPr>
        </p:nvSpPr>
        <p:spPr>
          <a:xfrm>
            <a:off x="4934100" y="1026450"/>
            <a:ext cx="3167700" cy="59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11"/>
          <p:cNvSpPr/>
          <p:nvPr/>
        </p:nvSpPr>
        <p:spPr>
          <a:xfrm>
            <a:off x="0" y="3687800"/>
            <a:ext cx="9517073" cy="1309521"/>
          </a:xfrm>
          <a:custGeom>
            <a:avLst/>
            <a:gdLst/>
            <a:ahLst/>
            <a:cxnLst/>
            <a:rect l="l" t="t" r="r" b="b"/>
            <a:pathLst>
              <a:path w="115530" h="30236" extrusionOk="0">
                <a:moveTo>
                  <a:pt x="79732" y="1"/>
                </a:moveTo>
                <a:cubicBezTo>
                  <a:pt x="76026" y="1"/>
                  <a:pt x="73123" y="2645"/>
                  <a:pt x="69313" y="2862"/>
                </a:cubicBezTo>
                <a:cubicBezTo>
                  <a:pt x="69139" y="2872"/>
                  <a:pt x="68965" y="2876"/>
                  <a:pt x="68791" y="2876"/>
                </a:cubicBezTo>
                <a:cubicBezTo>
                  <a:pt x="65851" y="2876"/>
                  <a:pt x="63048" y="1527"/>
                  <a:pt x="60164" y="1527"/>
                </a:cubicBezTo>
                <a:cubicBezTo>
                  <a:pt x="59799" y="1527"/>
                  <a:pt x="59432" y="1549"/>
                  <a:pt x="59063" y="1598"/>
                </a:cubicBezTo>
                <a:cubicBezTo>
                  <a:pt x="58253" y="1705"/>
                  <a:pt x="57478" y="1942"/>
                  <a:pt x="56651" y="1955"/>
                </a:cubicBezTo>
                <a:cubicBezTo>
                  <a:pt x="56630" y="1955"/>
                  <a:pt x="56609" y="1955"/>
                  <a:pt x="56588" y="1955"/>
                </a:cubicBezTo>
                <a:cubicBezTo>
                  <a:pt x="55835" y="1955"/>
                  <a:pt x="55113" y="1772"/>
                  <a:pt x="54395" y="1621"/>
                </a:cubicBezTo>
                <a:cubicBezTo>
                  <a:pt x="52581" y="1239"/>
                  <a:pt x="50672" y="1046"/>
                  <a:pt x="48762" y="1046"/>
                </a:cubicBezTo>
                <a:cubicBezTo>
                  <a:pt x="47675" y="1046"/>
                  <a:pt x="46588" y="1109"/>
                  <a:pt x="45519" y="1235"/>
                </a:cubicBezTo>
                <a:cubicBezTo>
                  <a:pt x="41728" y="1681"/>
                  <a:pt x="37839" y="2896"/>
                  <a:pt x="34150" y="2896"/>
                </a:cubicBezTo>
                <a:cubicBezTo>
                  <a:pt x="32953" y="2896"/>
                  <a:pt x="31776" y="2768"/>
                  <a:pt x="30631" y="2444"/>
                </a:cubicBezTo>
                <a:cubicBezTo>
                  <a:pt x="28224" y="1763"/>
                  <a:pt x="26100" y="245"/>
                  <a:pt x="23608" y="245"/>
                </a:cubicBezTo>
                <a:cubicBezTo>
                  <a:pt x="23348" y="245"/>
                  <a:pt x="23084" y="262"/>
                  <a:pt x="22815" y="298"/>
                </a:cubicBezTo>
                <a:cubicBezTo>
                  <a:pt x="21476" y="476"/>
                  <a:pt x="20361" y="1128"/>
                  <a:pt x="19006" y="1244"/>
                </a:cubicBezTo>
                <a:cubicBezTo>
                  <a:pt x="18850" y="1257"/>
                  <a:pt x="18694" y="1263"/>
                  <a:pt x="18537" y="1263"/>
                </a:cubicBezTo>
                <a:cubicBezTo>
                  <a:pt x="17760" y="1263"/>
                  <a:pt x="16985" y="1115"/>
                  <a:pt x="16222" y="996"/>
                </a:cubicBezTo>
                <a:cubicBezTo>
                  <a:pt x="14611" y="743"/>
                  <a:pt x="12955" y="619"/>
                  <a:pt x="11298" y="619"/>
                </a:cubicBezTo>
                <a:cubicBezTo>
                  <a:pt x="7331" y="619"/>
                  <a:pt x="3360" y="1330"/>
                  <a:pt x="0" y="2685"/>
                </a:cubicBezTo>
                <a:lnTo>
                  <a:pt x="0" y="30235"/>
                </a:lnTo>
                <a:lnTo>
                  <a:pt x="113339" y="30235"/>
                </a:lnTo>
                <a:lnTo>
                  <a:pt x="115530" y="2378"/>
                </a:lnTo>
                <a:lnTo>
                  <a:pt x="115530" y="2378"/>
                </a:lnTo>
                <a:cubicBezTo>
                  <a:pt x="113955" y="2773"/>
                  <a:pt x="112270" y="2964"/>
                  <a:pt x="110582" y="2964"/>
                </a:cubicBezTo>
                <a:cubicBezTo>
                  <a:pt x="107589" y="2964"/>
                  <a:pt x="104585" y="2364"/>
                  <a:pt x="102167" y="1237"/>
                </a:cubicBezTo>
                <a:cubicBezTo>
                  <a:pt x="101779" y="1057"/>
                  <a:pt x="101323" y="965"/>
                  <a:pt x="100867" y="965"/>
                </a:cubicBezTo>
                <a:cubicBezTo>
                  <a:pt x="100453" y="965"/>
                  <a:pt x="100040" y="1040"/>
                  <a:pt x="99680" y="1196"/>
                </a:cubicBezTo>
                <a:cubicBezTo>
                  <a:pt x="98789" y="1582"/>
                  <a:pt x="97709" y="1791"/>
                  <a:pt x="96633" y="1791"/>
                </a:cubicBezTo>
                <a:cubicBezTo>
                  <a:pt x="95981" y="1791"/>
                  <a:pt x="95331" y="1714"/>
                  <a:pt x="94726" y="1553"/>
                </a:cubicBezTo>
                <a:cubicBezTo>
                  <a:pt x="94012" y="1364"/>
                  <a:pt x="93344" y="1069"/>
                  <a:pt x="92576" y="1012"/>
                </a:cubicBezTo>
                <a:cubicBezTo>
                  <a:pt x="92478" y="1004"/>
                  <a:pt x="92382" y="1001"/>
                  <a:pt x="92286" y="1001"/>
                </a:cubicBezTo>
                <a:cubicBezTo>
                  <a:pt x="90973" y="1001"/>
                  <a:pt x="89803" y="1653"/>
                  <a:pt x="88483" y="1819"/>
                </a:cubicBezTo>
                <a:cubicBezTo>
                  <a:pt x="88238" y="1850"/>
                  <a:pt x="87996" y="1864"/>
                  <a:pt x="87758" y="1864"/>
                </a:cubicBezTo>
                <a:cubicBezTo>
                  <a:pt x="85205" y="1864"/>
                  <a:pt x="82987" y="233"/>
                  <a:pt x="80333" y="24"/>
                </a:cubicBezTo>
                <a:cubicBezTo>
                  <a:pt x="80130" y="8"/>
                  <a:pt x="79930" y="1"/>
                  <a:pt x="79732" y="1"/>
                </a:cubicBezTo>
                <a:close/>
              </a:path>
            </a:pathLst>
          </a:custGeom>
          <a:solidFill>
            <a:srgbClr val="C1A487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"/>
          <p:cNvSpPr/>
          <p:nvPr/>
        </p:nvSpPr>
        <p:spPr>
          <a:xfrm>
            <a:off x="0" y="3961400"/>
            <a:ext cx="9145601" cy="1214023"/>
          </a:xfrm>
          <a:custGeom>
            <a:avLst/>
            <a:gdLst/>
            <a:ahLst/>
            <a:cxnLst/>
            <a:rect l="l" t="t" r="r" b="b"/>
            <a:pathLst>
              <a:path w="97348" h="28031" extrusionOk="0">
                <a:moveTo>
                  <a:pt x="1" y="0"/>
                </a:moveTo>
                <a:lnTo>
                  <a:pt x="1" y="28031"/>
                </a:lnTo>
                <a:lnTo>
                  <a:pt x="97348" y="28031"/>
                </a:lnTo>
                <a:lnTo>
                  <a:pt x="97348" y="0"/>
                </a:lnTo>
                <a:close/>
              </a:path>
            </a:pathLst>
          </a:custGeom>
          <a:solidFill>
            <a:srgbClr val="C1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11"/>
          <p:cNvGrpSpPr/>
          <p:nvPr/>
        </p:nvGrpSpPr>
        <p:grpSpPr>
          <a:xfrm>
            <a:off x="5515563" y="-462718"/>
            <a:ext cx="1176307" cy="1071716"/>
            <a:chOff x="3334575" y="1379675"/>
            <a:chExt cx="277300" cy="252650"/>
          </a:xfrm>
        </p:grpSpPr>
        <p:sp>
          <p:nvSpPr>
            <p:cNvPr id="428" name="Google Shape;428;p11"/>
            <p:cNvSpPr/>
            <p:nvPr/>
          </p:nvSpPr>
          <p:spPr>
            <a:xfrm>
              <a:off x="3334575" y="1379675"/>
              <a:ext cx="277300" cy="252650"/>
            </a:xfrm>
            <a:custGeom>
              <a:avLst/>
              <a:gdLst/>
              <a:ahLst/>
              <a:cxnLst/>
              <a:rect l="l" t="t" r="r" b="b"/>
              <a:pathLst>
                <a:path w="11092" h="10106" extrusionOk="0">
                  <a:moveTo>
                    <a:pt x="5546" y="1"/>
                  </a:moveTo>
                  <a:cubicBezTo>
                    <a:pt x="4253" y="1"/>
                    <a:pt x="2960" y="494"/>
                    <a:pt x="1973" y="1481"/>
                  </a:cubicBezTo>
                  <a:cubicBezTo>
                    <a:pt x="0" y="3454"/>
                    <a:pt x="0" y="6652"/>
                    <a:pt x="1973" y="8625"/>
                  </a:cubicBezTo>
                  <a:cubicBezTo>
                    <a:pt x="2960" y="9612"/>
                    <a:pt x="4253" y="10105"/>
                    <a:pt x="5546" y="10105"/>
                  </a:cubicBezTo>
                  <a:cubicBezTo>
                    <a:pt x="6839" y="10105"/>
                    <a:pt x="8132" y="9612"/>
                    <a:pt x="9118" y="8625"/>
                  </a:cubicBezTo>
                  <a:cubicBezTo>
                    <a:pt x="11091" y="6652"/>
                    <a:pt x="11091" y="3454"/>
                    <a:pt x="9118" y="1481"/>
                  </a:cubicBezTo>
                  <a:cubicBezTo>
                    <a:pt x="8132" y="494"/>
                    <a:pt x="6839" y="1"/>
                    <a:pt x="5546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3377925" y="1410700"/>
              <a:ext cx="190600" cy="190600"/>
            </a:xfrm>
            <a:custGeom>
              <a:avLst/>
              <a:gdLst/>
              <a:ahLst/>
              <a:cxnLst/>
              <a:rect l="l" t="t" r="r" b="b"/>
              <a:pathLst>
                <a:path w="7624" h="7624" extrusionOk="0">
                  <a:moveTo>
                    <a:pt x="3811" y="0"/>
                  </a:moveTo>
                  <a:cubicBezTo>
                    <a:pt x="1707" y="0"/>
                    <a:pt x="0" y="1708"/>
                    <a:pt x="0" y="3813"/>
                  </a:cubicBezTo>
                  <a:cubicBezTo>
                    <a:pt x="0" y="5918"/>
                    <a:pt x="1707" y="7624"/>
                    <a:pt x="3811" y="7624"/>
                  </a:cubicBezTo>
                  <a:cubicBezTo>
                    <a:pt x="5916" y="7624"/>
                    <a:pt x="7623" y="5918"/>
                    <a:pt x="7623" y="3813"/>
                  </a:cubicBezTo>
                  <a:cubicBezTo>
                    <a:pt x="7623" y="1708"/>
                    <a:pt x="5916" y="0"/>
                    <a:pt x="3811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3409575" y="1442400"/>
              <a:ext cx="127300" cy="127250"/>
            </a:xfrm>
            <a:custGeom>
              <a:avLst/>
              <a:gdLst/>
              <a:ahLst/>
              <a:cxnLst/>
              <a:rect l="l" t="t" r="r" b="b"/>
              <a:pathLst>
                <a:path w="5092" h="5090" extrusionOk="0">
                  <a:moveTo>
                    <a:pt x="2545" y="0"/>
                  </a:moveTo>
                  <a:cubicBezTo>
                    <a:pt x="1140" y="0"/>
                    <a:pt x="0" y="1140"/>
                    <a:pt x="0" y="2545"/>
                  </a:cubicBezTo>
                  <a:cubicBezTo>
                    <a:pt x="0" y="3950"/>
                    <a:pt x="1140" y="5090"/>
                    <a:pt x="2545" y="5090"/>
                  </a:cubicBezTo>
                  <a:cubicBezTo>
                    <a:pt x="3952" y="5090"/>
                    <a:pt x="5091" y="3950"/>
                    <a:pt x="5091" y="2545"/>
                  </a:cubicBezTo>
                  <a:cubicBezTo>
                    <a:pt x="5091" y="1140"/>
                    <a:pt x="3952" y="0"/>
                    <a:pt x="254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433100" y="1465875"/>
              <a:ext cx="80250" cy="80250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1604" y="1"/>
                  </a:moveTo>
                  <a:cubicBezTo>
                    <a:pt x="718" y="1"/>
                    <a:pt x="0" y="718"/>
                    <a:pt x="0" y="1606"/>
                  </a:cubicBezTo>
                  <a:cubicBezTo>
                    <a:pt x="0" y="2492"/>
                    <a:pt x="718" y="3210"/>
                    <a:pt x="1604" y="3210"/>
                  </a:cubicBezTo>
                  <a:cubicBezTo>
                    <a:pt x="2491" y="3210"/>
                    <a:pt x="3209" y="2492"/>
                    <a:pt x="3209" y="1606"/>
                  </a:cubicBezTo>
                  <a:cubicBezTo>
                    <a:pt x="3209" y="718"/>
                    <a:pt x="2491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11"/>
          <p:cNvGrpSpPr/>
          <p:nvPr/>
        </p:nvGrpSpPr>
        <p:grpSpPr>
          <a:xfrm>
            <a:off x="154446" y="196619"/>
            <a:ext cx="8903434" cy="2972390"/>
            <a:chOff x="236333" y="338769"/>
            <a:chExt cx="8903434" cy="2972390"/>
          </a:xfrm>
        </p:grpSpPr>
        <p:sp>
          <p:nvSpPr>
            <p:cNvPr id="433" name="Google Shape;433;p11"/>
            <p:cNvSpPr/>
            <p:nvPr/>
          </p:nvSpPr>
          <p:spPr>
            <a:xfrm>
              <a:off x="8487638" y="2481952"/>
              <a:ext cx="652128" cy="351983"/>
            </a:xfrm>
            <a:custGeom>
              <a:avLst/>
              <a:gdLst/>
              <a:ahLst/>
              <a:cxnLst/>
              <a:rect l="l" t="t" r="r" b="b"/>
              <a:pathLst>
                <a:path w="7548" h="4074" extrusionOk="0">
                  <a:moveTo>
                    <a:pt x="3498" y="0"/>
                  </a:moveTo>
                  <a:cubicBezTo>
                    <a:pt x="3410" y="0"/>
                    <a:pt x="3321" y="10"/>
                    <a:pt x="3236" y="29"/>
                  </a:cubicBezTo>
                  <a:cubicBezTo>
                    <a:pt x="2529" y="182"/>
                    <a:pt x="2051" y="845"/>
                    <a:pt x="2126" y="1564"/>
                  </a:cubicBezTo>
                  <a:cubicBezTo>
                    <a:pt x="2053" y="1544"/>
                    <a:pt x="1981" y="1534"/>
                    <a:pt x="1910" y="1534"/>
                  </a:cubicBezTo>
                  <a:cubicBezTo>
                    <a:pt x="1518" y="1534"/>
                    <a:pt x="1172" y="1834"/>
                    <a:pt x="1140" y="2248"/>
                  </a:cubicBezTo>
                  <a:cubicBezTo>
                    <a:pt x="1092" y="2229"/>
                    <a:pt x="1040" y="2218"/>
                    <a:pt x="988" y="2218"/>
                  </a:cubicBezTo>
                  <a:cubicBezTo>
                    <a:pt x="976" y="2218"/>
                    <a:pt x="964" y="2217"/>
                    <a:pt x="951" y="2217"/>
                  </a:cubicBezTo>
                  <a:cubicBezTo>
                    <a:pt x="737" y="2217"/>
                    <a:pt x="521" y="2277"/>
                    <a:pt x="349" y="2404"/>
                  </a:cubicBezTo>
                  <a:cubicBezTo>
                    <a:pt x="165" y="2536"/>
                    <a:pt x="35" y="2748"/>
                    <a:pt x="20" y="2973"/>
                  </a:cubicBezTo>
                  <a:cubicBezTo>
                    <a:pt x="1" y="3288"/>
                    <a:pt x="227" y="3600"/>
                    <a:pt x="531" y="3679"/>
                  </a:cubicBezTo>
                  <a:cubicBezTo>
                    <a:pt x="1670" y="3976"/>
                    <a:pt x="2840" y="4074"/>
                    <a:pt x="4016" y="4074"/>
                  </a:cubicBezTo>
                  <a:cubicBezTo>
                    <a:pt x="4714" y="4074"/>
                    <a:pt x="5414" y="4039"/>
                    <a:pt x="6111" y="3991"/>
                  </a:cubicBezTo>
                  <a:cubicBezTo>
                    <a:pt x="6570" y="3961"/>
                    <a:pt x="7067" y="3898"/>
                    <a:pt x="7402" y="3584"/>
                  </a:cubicBezTo>
                  <a:cubicBezTo>
                    <a:pt x="7495" y="3497"/>
                    <a:pt x="7547" y="3348"/>
                    <a:pt x="7536" y="3222"/>
                  </a:cubicBezTo>
                  <a:cubicBezTo>
                    <a:pt x="7522" y="3072"/>
                    <a:pt x="7422" y="2936"/>
                    <a:pt x="7292" y="2857"/>
                  </a:cubicBezTo>
                  <a:cubicBezTo>
                    <a:pt x="7163" y="2777"/>
                    <a:pt x="6976" y="2759"/>
                    <a:pt x="6824" y="2755"/>
                  </a:cubicBezTo>
                  <a:cubicBezTo>
                    <a:pt x="6885" y="2505"/>
                    <a:pt x="6779" y="2234"/>
                    <a:pt x="6590" y="2063"/>
                  </a:cubicBezTo>
                  <a:cubicBezTo>
                    <a:pt x="6401" y="1891"/>
                    <a:pt x="6138" y="1814"/>
                    <a:pt x="5883" y="1814"/>
                  </a:cubicBezTo>
                  <a:cubicBezTo>
                    <a:pt x="5879" y="1814"/>
                    <a:pt x="5875" y="1814"/>
                    <a:pt x="5871" y="1814"/>
                  </a:cubicBezTo>
                  <a:cubicBezTo>
                    <a:pt x="5630" y="1814"/>
                    <a:pt x="5393" y="1866"/>
                    <a:pt x="5174" y="1963"/>
                  </a:cubicBezTo>
                  <a:cubicBezTo>
                    <a:pt x="5224" y="1755"/>
                    <a:pt x="5179" y="1523"/>
                    <a:pt x="5036" y="1366"/>
                  </a:cubicBezTo>
                  <a:cubicBezTo>
                    <a:pt x="4935" y="1255"/>
                    <a:pt x="4783" y="1182"/>
                    <a:pt x="4635" y="1182"/>
                  </a:cubicBezTo>
                  <a:cubicBezTo>
                    <a:pt x="4583" y="1182"/>
                    <a:pt x="4531" y="1191"/>
                    <a:pt x="4482" y="1210"/>
                  </a:cubicBezTo>
                  <a:lnTo>
                    <a:pt x="4482" y="1210"/>
                  </a:lnTo>
                  <a:cubicBezTo>
                    <a:pt x="4481" y="1198"/>
                    <a:pt x="4477" y="1184"/>
                    <a:pt x="4477" y="1172"/>
                  </a:cubicBezTo>
                  <a:cubicBezTo>
                    <a:pt x="4472" y="877"/>
                    <a:pt x="4438" y="563"/>
                    <a:pt x="4254" y="329"/>
                  </a:cubicBezTo>
                  <a:cubicBezTo>
                    <a:pt x="4078" y="104"/>
                    <a:pt x="3788" y="0"/>
                    <a:pt x="3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36333" y="2241451"/>
              <a:ext cx="651956" cy="352156"/>
            </a:xfrm>
            <a:custGeom>
              <a:avLst/>
              <a:gdLst/>
              <a:ahLst/>
              <a:cxnLst/>
              <a:rect l="l" t="t" r="r" b="b"/>
              <a:pathLst>
                <a:path w="7546" h="4076" extrusionOk="0">
                  <a:moveTo>
                    <a:pt x="3496" y="0"/>
                  </a:moveTo>
                  <a:cubicBezTo>
                    <a:pt x="3408" y="0"/>
                    <a:pt x="3319" y="10"/>
                    <a:pt x="3235" y="29"/>
                  </a:cubicBezTo>
                  <a:cubicBezTo>
                    <a:pt x="2527" y="184"/>
                    <a:pt x="2049" y="845"/>
                    <a:pt x="2124" y="1564"/>
                  </a:cubicBezTo>
                  <a:cubicBezTo>
                    <a:pt x="2052" y="1544"/>
                    <a:pt x="1980" y="1534"/>
                    <a:pt x="1910" y="1534"/>
                  </a:cubicBezTo>
                  <a:cubicBezTo>
                    <a:pt x="1518" y="1534"/>
                    <a:pt x="1170" y="1835"/>
                    <a:pt x="1138" y="2248"/>
                  </a:cubicBezTo>
                  <a:cubicBezTo>
                    <a:pt x="1090" y="2229"/>
                    <a:pt x="1040" y="2218"/>
                    <a:pt x="986" y="2218"/>
                  </a:cubicBezTo>
                  <a:cubicBezTo>
                    <a:pt x="977" y="2218"/>
                    <a:pt x="968" y="2218"/>
                    <a:pt x="958" y="2218"/>
                  </a:cubicBezTo>
                  <a:cubicBezTo>
                    <a:pt x="742" y="2218"/>
                    <a:pt x="522" y="2277"/>
                    <a:pt x="347" y="2405"/>
                  </a:cubicBezTo>
                  <a:cubicBezTo>
                    <a:pt x="163" y="2538"/>
                    <a:pt x="35" y="2748"/>
                    <a:pt x="20" y="2975"/>
                  </a:cubicBezTo>
                  <a:cubicBezTo>
                    <a:pt x="1" y="3289"/>
                    <a:pt x="226" y="3600"/>
                    <a:pt x="531" y="3680"/>
                  </a:cubicBezTo>
                  <a:cubicBezTo>
                    <a:pt x="1668" y="3977"/>
                    <a:pt x="2839" y="4075"/>
                    <a:pt x="4015" y="4075"/>
                  </a:cubicBezTo>
                  <a:cubicBezTo>
                    <a:pt x="4713" y="4075"/>
                    <a:pt x="5413" y="4041"/>
                    <a:pt x="6110" y="3993"/>
                  </a:cubicBezTo>
                  <a:cubicBezTo>
                    <a:pt x="6568" y="3961"/>
                    <a:pt x="7065" y="3900"/>
                    <a:pt x="7401" y="3584"/>
                  </a:cubicBezTo>
                  <a:cubicBezTo>
                    <a:pt x="7495" y="3489"/>
                    <a:pt x="7545" y="3357"/>
                    <a:pt x="7536" y="3223"/>
                  </a:cubicBezTo>
                  <a:cubicBezTo>
                    <a:pt x="7522" y="3071"/>
                    <a:pt x="7422" y="2938"/>
                    <a:pt x="7292" y="2857"/>
                  </a:cubicBezTo>
                  <a:cubicBezTo>
                    <a:pt x="7161" y="2779"/>
                    <a:pt x="6976" y="2761"/>
                    <a:pt x="6824" y="2755"/>
                  </a:cubicBezTo>
                  <a:cubicBezTo>
                    <a:pt x="6885" y="2507"/>
                    <a:pt x="6777" y="2236"/>
                    <a:pt x="6588" y="2064"/>
                  </a:cubicBezTo>
                  <a:cubicBezTo>
                    <a:pt x="6399" y="1893"/>
                    <a:pt x="6138" y="1816"/>
                    <a:pt x="5883" y="1816"/>
                  </a:cubicBezTo>
                  <a:cubicBezTo>
                    <a:pt x="5879" y="1816"/>
                    <a:pt x="5874" y="1816"/>
                    <a:pt x="5870" y="1816"/>
                  </a:cubicBezTo>
                  <a:cubicBezTo>
                    <a:pt x="5630" y="1816"/>
                    <a:pt x="5393" y="1866"/>
                    <a:pt x="5174" y="1963"/>
                  </a:cubicBezTo>
                  <a:cubicBezTo>
                    <a:pt x="5222" y="1757"/>
                    <a:pt x="5179" y="1525"/>
                    <a:pt x="5036" y="1368"/>
                  </a:cubicBezTo>
                  <a:cubicBezTo>
                    <a:pt x="4934" y="1255"/>
                    <a:pt x="4782" y="1182"/>
                    <a:pt x="4633" y="1182"/>
                  </a:cubicBezTo>
                  <a:cubicBezTo>
                    <a:pt x="4582" y="1182"/>
                    <a:pt x="4530" y="1191"/>
                    <a:pt x="4482" y="1210"/>
                  </a:cubicBezTo>
                  <a:lnTo>
                    <a:pt x="4482" y="1210"/>
                  </a:lnTo>
                  <a:cubicBezTo>
                    <a:pt x="4481" y="1198"/>
                    <a:pt x="4477" y="1185"/>
                    <a:pt x="4477" y="1173"/>
                  </a:cubicBezTo>
                  <a:cubicBezTo>
                    <a:pt x="4470" y="877"/>
                    <a:pt x="4436" y="563"/>
                    <a:pt x="4254" y="330"/>
                  </a:cubicBezTo>
                  <a:cubicBezTo>
                    <a:pt x="4077" y="104"/>
                    <a:pt x="3786" y="0"/>
                    <a:pt x="34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9029168" y="1215536"/>
              <a:ext cx="72747" cy="62206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3" y="130"/>
                  </a:moveTo>
                  <a:lnTo>
                    <a:pt x="483" y="132"/>
                  </a:lnTo>
                  <a:cubicBezTo>
                    <a:pt x="608" y="132"/>
                    <a:pt x="711" y="234"/>
                    <a:pt x="711" y="361"/>
                  </a:cubicBezTo>
                  <a:cubicBezTo>
                    <a:pt x="711" y="499"/>
                    <a:pt x="598" y="591"/>
                    <a:pt x="480" y="591"/>
                  </a:cubicBezTo>
                  <a:cubicBezTo>
                    <a:pt x="424" y="591"/>
                    <a:pt x="367" y="570"/>
                    <a:pt x="320" y="523"/>
                  </a:cubicBezTo>
                  <a:cubicBezTo>
                    <a:pt x="176" y="379"/>
                    <a:pt x="277" y="130"/>
                    <a:pt x="483" y="130"/>
                  </a:cubicBezTo>
                  <a:close/>
                  <a:moveTo>
                    <a:pt x="479" y="0"/>
                  </a:moveTo>
                  <a:cubicBezTo>
                    <a:pt x="391" y="0"/>
                    <a:pt x="301" y="33"/>
                    <a:pt x="227" y="105"/>
                  </a:cubicBezTo>
                  <a:cubicBezTo>
                    <a:pt x="1" y="332"/>
                    <a:pt x="161" y="720"/>
                    <a:pt x="483" y="720"/>
                  </a:cubicBezTo>
                  <a:cubicBezTo>
                    <a:pt x="681" y="720"/>
                    <a:pt x="842" y="559"/>
                    <a:pt x="842" y="361"/>
                  </a:cubicBezTo>
                  <a:cubicBezTo>
                    <a:pt x="842" y="143"/>
                    <a:pt x="664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781192" y="2481942"/>
              <a:ext cx="72574" cy="62206"/>
            </a:xfrm>
            <a:custGeom>
              <a:avLst/>
              <a:gdLst/>
              <a:ahLst/>
              <a:cxnLst/>
              <a:rect l="l" t="t" r="r" b="b"/>
              <a:pathLst>
                <a:path w="840" h="720" extrusionOk="0">
                  <a:moveTo>
                    <a:pt x="480" y="132"/>
                  </a:moveTo>
                  <a:cubicBezTo>
                    <a:pt x="605" y="132"/>
                    <a:pt x="709" y="234"/>
                    <a:pt x="709" y="361"/>
                  </a:cubicBezTo>
                  <a:cubicBezTo>
                    <a:pt x="709" y="499"/>
                    <a:pt x="596" y="591"/>
                    <a:pt x="478" y="591"/>
                  </a:cubicBezTo>
                  <a:cubicBezTo>
                    <a:pt x="422" y="591"/>
                    <a:pt x="365" y="570"/>
                    <a:pt x="318" y="523"/>
                  </a:cubicBezTo>
                  <a:cubicBezTo>
                    <a:pt x="173" y="378"/>
                    <a:pt x="275" y="132"/>
                    <a:pt x="480" y="132"/>
                  </a:cubicBezTo>
                  <a:close/>
                  <a:moveTo>
                    <a:pt x="478" y="1"/>
                  </a:moveTo>
                  <a:cubicBezTo>
                    <a:pt x="389" y="1"/>
                    <a:pt x="300" y="34"/>
                    <a:pt x="227" y="107"/>
                  </a:cubicBezTo>
                  <a:cubicBezTo>
                    <a:pt x="0" y="332"/>
                    <a:pt x="161" y="720"/>
                    <a:pt x="480" y="720"/>
                  </a:cubicBezTo>
                  <a:cubicBezTo>
                    <a:pt x="679" y="720"/>
                    <a:pt x="839" y="559"/>
                    <a:pt x="839" y="361"/>
                  </a:cubicBezTo>
                  <a:cubicBezTo>
                    <a:pt x="839" y="144"/>
                    <a:pt x="662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6199574" y="3248866"/>
              <a:ext cx="72574" cy="62293"/>
            </a:xfrm>
            <a:custGeom>
              <a:avLst/>
              <a:gdLst/>
              <a:ahLst/>
              <a:cxnLst/>
              <a:rect l="l" t="t" r="r" b="b"/>
              <a:pathLst>
                <a:path w="840" h="721" extrusionOk="0">
                  <a:moveTo>
                    <a:pt x="481" y="131"/>
                  </a:moveTo>
                  <a:cubicBezTo>
                    <a:pt x="606" y="131"/>
                    <a:pt x="709" y="234"/>
                    <a:pt x="709" y="361"/>
                  </a:cubicBezTo>
                  <a:cubicBezTo>
                    <a:pt x="709" y="499"/>
                    <a:pt x="597" y="590"/>
                    <a:pt x="479" y="590"/>
                  </a:cubicBezTo>
                  <a:cubicBezTo>
                    <a:pt x="423" y="590"/>
                    <a:pt x="365" y="569"/>
                    <a:pt x="318" y="522"/>
                  </a:cubicBezTo>
                  <a:cubicBezTo>
                    <a:pt x="174" y="377"/>
                    <a:pt x="275" y="131"/>
                    <a:pt x="481" y="131"/>
                  </a:cubicBezTo>
                  <a:close/>
                  <a:moveTo>
                    <a:pt x="477" y="0"/>
                  </a:moveTo>
                  <a:cubicBezTo>
                    <a:pt x="389" y="0"/>
                    <a:pt x="299" y="33"/>
                    <a:pt x="225" y="106"/>
                  </a:cubicBezTo>
                  <a:cubicBezTo>
                    <a:pt x="0" y="333"/>
                    <a:pt x="159" y="720"/>
                    <a:pt x="481" y="720"/>
                  </a:cubicBezTo>
                  <a:cubicBezTo>
                    <a:pt x="679" y="718"/>
                    <a:pt x="838" y="559"/>
                    <a:pt x="840" y="359"/>
                  </a:cubicBezTo>
                  <a:cubicBezTo>
                    <a:pt x="840" y="143"/>
                    <a:pt x="662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004260" y="2976088"/>
              <a:ext cx="72574" cy="62120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480" y="131"/>
                  </a:moveTo>
                  <a:cubicBezTo>
                    <a:pt x="605" y="131"/>
                    <a:pt x="709" y="233"/>
                    <a:pt x="709" y="360"/>
                  </a:cubicBezTo>
                  <a:cubicBezTo>
                    <a:pt x="709" y="498"/>
                    <a:pt x="596" y="589"/>
                    <a:pt x="478" y="589"/>
                  </a:cubicBezTo>
                  <a:cubicBezTo>
                    <a:pt x="422" y="589"/>
                    <a:pt x="364" y="568"/>
                    <a:pt x="318" y="522"/>
                  </a:cubicBezTo>
                  <a:cubicBezTo>
                    <a:pt x="173" y="378"/>
                    <a:pt x="275" y="131"/>
                    <a:pt x="480" y="131"/>
                  </a:cubicBezTo>
                  <a:close/>
                  <a:moveTo>
                    <a:pt x="478" y="0"/>
                  </a:moveTo>
                  <a:cubicBezTo>
                    <a:pt x="389" y="0"/>
                    <a:pt x="300" y="33"/>
                    <a:pt x="227" y="106"/>
                  </a:cubicBezTo>
                  <a:cubicBezTo>
                    <a:pt x="0" y="331"/>
                    <a:pt x="159" y="719"/>
                    <a:pt x="480" y="719"/>
                  </a:cubicBezTo>
                  <a:cubicBezTo>
                    <a:pt x="679" y="719"/>
                    <a:pt x="839" y="558"/>
                    <a:pt x="839" y="360"/>
                  </a:cubicBezTo>
                  <a:cubicBezTo>
                    <a:pt x="839" y="144"/>
                    <a:pt x="662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6729962" y="2368106"/>
              <a:ext cx="59441" cy="50975"/>
            </a:xfrm>
            <a:custGeom>
              <a:avLst/>
              <a:gdLst/>
              <a:ahLst/>
              <a:cxnLst/>
              <a:rect l="l" t="t" r="r" b="b"/>
              <a:pathLst>
                <a:path w="688" h="590" extrusionOk="0">
                  <a:moveTo>
                    <a:pt x="393" y="0"/>
                  </a:moveTo>
                  <a:cubicBezTo>
                    <a:pt x="131" y="0"/>
                    <a:pt x="0" y="316"/>
                    <a:pt x="184" y="502"/>
                  </a:cubicBezTo>
                  <a:cubicBezTo>
                    <a:pt x="244" y="562"/>
                    <a:pt x="318" y="589"/>
                    <a:pt x="391" y="589"/>
                  </a:cubicBezTo>
                  <a:cubicBezTo>
                    <a:pt x="542" y="589"/>
                    <a:pt x="688" y="471"/>
                    <a:pt x="688" y="295"/>
                  </a:cubicBezTo>
                  <a:cubicBezTo>
                    <a:pt x="688" y="133"/>
                    <a:pt x="556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692437" y="338769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4" y="1"/>
                  </a:moveTo>
                  <a:cubicBezTo>
                    <a:pt x="131" y="1"/>
                    <a:pt x="1" y="317"/>
                    <a:pt x="185" y="503"/>
                  </a:cubicBezTo>
                  <a:cubicBezTo>
                    <a:pt x="245" y="563"/>
                    <a:pt x="319" y="589"/>
                    <a:pt x="391" y="589"/>
                  </a:cubicBezTo>
                  <a:cubicBezTo>
                    <a:pt x="543" y="589"/>
                    <a:pt x="688" y="472"/>
                    <a:pt x="688" y="295"/>
                  </a:cubicBezTo>
                  <a:cubicBezTo>
                    <a:pt x="688" y="133"/>
                    <a:pt x="556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7479422" y="2925205"/>
              <a:ext cx="59614" cy="50888"/>
            </a:xfrm>
            <a:custGeom>
              <a:avLst/>
              <a:gdLst/>
              <a:ahLst/>
              <a:cxnLst/>
              <a:rect l="l" t="t" r="r" b="b"/>
              <a:pathLst>
                <a:path w="690" h="589" extrusionOk="0">
                  <a:moveTo>
                    <a:pt x="395" y="0"/>
                  </a:moveTo>
                  <a:cubicBezTo>
                    <a:pt x="133" y="0"/>
                    <a:pt x="1" y="316"/>
                    <a:pt x="186" y="502"/>
                  </a:cubicBezTo>
                  <a:cubicBezTo>
                    <a:pt x="246" y="562"/>
                    <a:pt x="320" y="589"/>
                    <a:pt x="392" y="589"/>
                  </a:cubicBezTo>
                  <a:cubicBezTo>
                    <a:pt x="544" y="589"/>
                    <a:pt x="690" y="471"/>
                    <a:pt x="690" y="293"/>
                  </a:cubicBezTo>
                  <a:cubicBezTo>
                    <a:pt x="690" y="130"/>
                    <a:pt x="558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4121775" y="338787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4" y="1"/>
                  </a:moveTo>
                  <a:cubicBezTo>
                    <a:pt x="133" y="1"/>
                    <a:pt x="1" y="317"/>
                    <a:pt x="187" y="503"/>
                  </a:cubicBezTo>
                  <a:cubicBezTo>
                    <a:pt x="247" y="563"/>
                    <a:pt x="320" y="589"/>
                    <a:pt x="392" y="589"/>
                  </a:cubicBezTo>
                  <a:cubicBezTo>
                    <a:pt x="543" y="589"/>
                    <a:pt x="688" y="471"/>
                    <a:pt x="688" y="294"/>
                  </a:cubicBezTo>
                  <a:cubicBezTo>
                    <a:pt x="688" y="131"/>
                    <a:pt x="556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8069447" y="471828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3" y="1"/>
                  </a:moveTo>
                  <a:cubicBezTo>
                    <a:pt x="131" y="1"/>
                    <a:pt x="1" y="317"/>
                    <a:pt x="186" y="502"/>
                  </a:cubicBezTo>
                  <a:cubicBezTo>
                    <a:pt x="246" y="562"/>
                    <a:pt x="319" y="589"/>
                    <a:pt x="391" y="589"/>
                  </a:cubicBezTo>
                  <a:cubicBezTo>
                    <a:pt x="542" y="589"/>
                    <a:pt x="688" y="471"/>
                    <a:pt x="688" y="293"/>
                  </a:cubicBezTo>
                  <a:cubicBezTo>
                    <a:pt x="688" y="131"/>
                    <a:pt x="556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3059588" y="2904769"/>
              <a:ext cx="59441" cy="50975"/>
            </a:xfrm>
            <a:custGeom>
              <a:avLst/>
              <a:gdLst/>
              <a:ahLst/>
              <a:cxnLst/>
              <a:rect l="l" t="t" r="r" b="b"/>
              <a:pathLst>
                <a:path w="688" h="590" extrusionOk="0">
                  <a:moveTo>
                    <a:pt x="393" y="1"/>
                  </a:moveTo>
                  <a:cubicBezTo>
                    <a:pt x="130" y="1"/>
                    <a:pt x="0" y="317"/>
                    <a:pt x="186" y="503"/>
                  </a:cubicBezTo>
                  <a:cubicBezTo>
                    <a:pt x="245" y="563"/>
                    <a:pt x="319" y="590"/>
                    <a:pt x="391" y="590"/>
                  </a:cubicBezTo>
                  <a:cubicBezTo>
                    <a:pt x="542" y="590"/>
                    <a:pt x="688" y="472"/>
                    <a:pt x="688" y="296"/>
                  </a:cubicBezTo>
                  <a:cubicBezTo>
                    <a:pt x="688" y="133"/>
                    <a:pt x="555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721849" y="669239"/>
              <a:ext cx="72574" cy="62293"/>
            </a:xfrm>
            <a:custGeom>
              <a:avLst/>
              <a:gdLst/>
              <a:ahLst/>
              <a:cxnLst/>
              <a:rect l="l" t="t" r="r" b="b"/>
              <a:pathLst>
                <a:path w="840" h="721" extrusionOk="0">
                  <a:moveTo>
                    <a:pt x="481" y="131"/>
                  </a:moveTo>
                  <a:cubicBezTo>
                    <a:pt x="606" y="131"/>
                    <a:pt x="710" y="235"/>
                    <a:pt x="710" y="362"/>
                  </a:cubicBezTo>
                  <a:cubicBezTo>
                    <a:pt x="710" y="499"/>
                    <a:pt x="597" y="590"/>
                    <a:pt x="480" y="590"/>
                  </a:cubicBezTo>
                  <a:cubicBezTo>
                    <a:pt x="423" y="590"/>
                    <a:pt x="365" y="569"/>
                    <a:pt x="319" y="522"/>
                  </a:cubicBezTo>
                  <a:cubicBezTo>
                    <a:pt x="174" y="378"/>
                    <a:pt x="276" y="131"/>
                    <a:pt x="481" y="131"/>
                  </a:cubicBezTo>
                  <a:close/>
                  <a:moveTo>
                    <a:pt x="478" y="0"/>
                  </a:moveTo>
                  <a:cubicBezTo>
                    <a:pt x="389" y="0"/>
                    <a:pt x="299" y="33"/>
                    <a:pt x="226" y="106"/>
                  </a:cubicBezTo>
                  <a:cubicBezTo>
                    <a:pt x="1" y="333"/>
                    <a:pt x="160" y="720"/>
                    <a:pt x="481" y="720"/>
                  </a:cubicBezTo>
                  <a:cubicBezTo>
                    <a:pt x="679" y="720"/>
                    <a:pt x="840" y="558"/>
                    <a:pt x="840" y="360"/>
                  </a:cubicBezTo>
                  <a:cubicBezTo>
                    <a:pt x="840" y="144"/>
                    <a:pt x="663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11"/>
          <p:cNvSpPr/>
          <p:nvPr/>
        </p:nvSpPr>
        <p:spPr>
          <a:xfrm>
            <a:off x="0" y="2866075"/>
            <a:ext cx="9587253" cy="1614900"/>
          </a:xfrm>
          <a:custGeom>
            <a:avLst/>
            <a:gdLst/>
            <a:ahLst/>
            <a:cxnLst/>
            <a:rect l="l" t="t" r="r" b="b"/>
            <a:pathLst>
              <a:path w="112954" h="37287" extrusionOk="0">
                <a:moveTo>
                  <a:pt x="111416" y="1"/>
                </a:moveTo>
                <a:lnTo>
                  <a:pt x="99775" y="7697"/>
                </a:lnTo>
                <a:cubicBezTo>
                  <a:pt x="99007" y="8202"/>
                  <a:pt x="98157" y="8738"/>
                  <a:pt x="97068" y="8836"/>
                </a:cubicBezTo>
                <a:cubicBezTo>
                  <a:pt x="96937" y="8848"/>
                  <a:pt x="96807" y="8854"/>
                  <a:pt x="96677" y="8854"/>
                </a:cubicBezTo>
                <a:cubicBezTo>
                  <a:pt x="95646" y="8854"/>
                  <a:pt x="94636" y="8516"/>
                  <a:pt x="93589" y="8501"/>
                </a:cubicBezTo>
                <a:cubicBezTo>
                  <a:pt x="93562" y="8500"/>
                  <a:pt x="93536" y="8500"/>
                  <a:pt x="93509" y="8500"/>
                </a:cubicBezTo>
                <a:cubicBezTo>
                  <a:pt x="90600" y="8500"/>
                  <a:pt x="88546" y="10876"/>
                  <a:pt x="85731" y="10876"/>
                </a:cubicBezTo>
                <a:cubicBezTo>
                  <a:pt x="85585" y="10876"/>
                  <a:pt x="85437" y="10869"/>
                  <a:pt x="85287" y="10856"/>
                </a:cubicBezTo>
                <a:cubicBezTo>
                  <a:pt x="84191" y="10760"/>
                  <a:pt x="83276" y="10290"/>
                  <a:pt x="82264" y="10002"/>
                </a:cubicBezTo>
                <a:cubicBezTo>
                  <a:pt x="81345" y="9741"/>
                  <a:pt x="80409" y="9635"/>
                  <a:pt x="79461" y="9635"/>
                </a:cubicBezTo>
                <a:cubicBezTo>
                  <a:pt x="76050" y="9635"/>
                  <a:pt x="72475" y="11009"/>
                  <a:pt x="68944" y="11501"/>
                </a:cubicBezTo>
                <a:cubicBezTo>
                  <a:pt x="67701" y="11674"/>
                  <a:pt x="66437" y="11734"/>
                  <a:pt x="65166" y="11734"/>
                </a:cubicBezTo>
                <a:cubicBezTo>
                  <a:pt x="63680" y="11734"/>
                  <a:pt x="62184" y="11651"/>
                  <a:pt x="60703" y="11568"/>
                </a:cubicBezTo>
                <a:lnTo>
                  <a:pt x="57944" y="11411"/>
                </a:lnTo>
                <a:cubicBezTo>
                  <a:pt x="55980" y="11301"/>
                  <a:pt x="53983" y="11185"/>
                  <a:pt x="52153" y="10715"/>
                </a:cubicBezTo>
                <a:cubicBezTo>
                  <a:pt x="50976" y="10411"/>
                  <a:pt x="49878" y="9963"/>
                  <a:pt x="48639" y="9793"/>
                </a:cubicBezTo>
                <a:cubicBezTo>
                  <a:pt x="48228" y="9737"/>
                  <a:pt x="47821" y="9712"/>
                  <a:pt x="47414" y="9712"/>
                </a:cubicBezTo>
                <a:cubicBezTo>
                  <a:pt x="44622" y="9712"/>
                  <a:pt x="41904" y="10886"/>
                  <a:pt x="39031" y="11045"/>
                </a:cubicBezTo>
                <a:cubicBezTo>
                  <a:pt x="38797" y="11058"/>
                  <a:pt x="38563" y="11064"/>
                  <a:pt x="38332" y="11064"/>
                </a:cubicBezTo>
                <a:cubicBezTo>
                  <a:pt x="33071" y="11064"/>
                  <a:pt x="28534" y="7870"/>
                  <a:pt x="23245" y="7870"/>
                </a:cubicBezTo>
                <a:cubicBezTo>
                  <a:pt x="23081" y="7870"/>
                  <a:pt x="22917" y="7873"/>
                  <a:pt x="22751" y="7879"/>
                </a:cubicBezTo>
                <a:cubicBezTo>
                  <a:pt x="18615" y="8036"/>
                  <a:pt x="15140" y="10220"/>
                  <a:pt x="10999" y="10288"/>
                </a:cubicBezTo>
                <a:cubicBezTo>
                  <a:pt x="10931" y="10289"/>
                  <a:pt x="10863" y="10290"/>
                  <a:pt x="10795" y="10290"/>
                </a:cubicBezTo>
                <a:cubicBezTo>
                  <a:pt x="9454" y="10290"/>
                  <a:pt x="8128" y="10081"/>
                  <a:pt x="6785" y="10051"/>
                </a:cubicBezTo>
                <a:cubicBezTo>
                  <a:pt x="6677" y="10048"/>
                  <a:pt x="6568" y="10047"/>
                  <a:pt x="6460" y="10047"/>
                </a:cubicBezTo>
                <a:cubicBezTo>
                  <a:pt x="4234" y="10047"/>
                  <a:pt x="2013" y="10552"/>
                  <a:pt x="288" y="11454"/>
                </a:cubicBezTo>
                <a:cubicBezTo>
                  <a:pt x="201" y="11720"/>
                  <a:pt x="1" y="11897"/>
                  <a:pt x="53" y="12167"/>
                </a:cubicBezTo>
                <a:lnTo>
                  <a:pt x="53" y="37286"/>
                </a:lnTo>
                <a:lnTo>
                  <a:pt x="107921" y="37286"/>
                </a:lnTo>
                <a:cubicBezTo>
                  <a:pt x="106264" y="24835"/>
                  <a:pt x="112953" y="12458"/>
                  <a:pt x="111416" y="1"/>
                </a:cubicBezTo>
                <a:close/>
              </a:path>
            </a:pathLst>
          </a:custGeom>
          <a:solidFill>
            <a:srgbClr val="C1A487">
              <a:alpha val="18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11"/>
          <p:cNvGrpSpPr/>
          <p:nvPr/>
        </p:nvGrpSpPr>
        <p:grpSpPr>
          <a:xfrm>
            <a:off x="7882135" y="3046437"/>
            <a:ext cx="1999023" cy="2208227"/>
            <a:chOff x="1586725" y="1797325"/>
            <a:chExt cx="618950" cy="683725"/>
          </a:xfrm>
        </p:grpSpPr>
        <p:sp>
          <p:nvSpPr>
            <p:cNvPr id="448" name="Google Shape;448;p11"/>
            <p:cNvSpPr/>
            <p:nvPr/>
          </p:nvSpPr>
          <p:spPr>
            <a:xfrm>
              <a:off x="1807975" y="1797325"/>
              <a:ext cx="121100" cy="683625"/>
            </a:xfrm>
            <a:custGeom>
              <a:avLst/>
              <a:gdLst/>
              <a:ahLst/>
              <a:cxnLst/>
              <a:rect l="l" t="t" r="r" b="b"/>
              <a:pathLst>
                <a:path w="4844" h="27345" extrusionOk="0">
                  <a:moveTo>
                    <a:pt x="2349" y="0"/>
                  </a:moveTo>
                  <a:cubicBezTo>
                    <a:pt x="2157" y="0"/>
                    <a:pt x="1957" y="104"/>
                    <a:pt x="1833" y="257"/>
                  </a:cubicBezTo>
                  <a:cubicBezTo>
                    <a:pt x="1649" y="484"/>
                    <a:pt x="1590" y="786"/>
                    <a:pt x="1540" y="1073"/>
                  </a:cubicBezTo>
                  <a:cubicBezTo>
                    <a:pt x="0" y="9873"/>
                    <a:pt x="1045" y="19109"/>
                    <a:pt x="4508" y="27345"/>
                  </a:cubicBezTo>
                  <a:cubicBezTo>
                    <a:pt x="4572" y="25982"/>
                    <a:pt x="4649" y="21218"/>
                    <a:pt x="4717" y="20080"/>
                  </a:cubicBezTo>
                  <a:cubicBezTo>
                    <a:pt x="4843" y="17964"/>
                    <a:pt x="4604" y="15843"/>
                    <a:pt x="4497" y="13725"/>
                  </a:cubicBezTo>
                  <a:cubicBezTo>
                    <a:pt x="4272" y="9255"/>
                    <a:pt x="4604" y="4607"/>
                    <a:pt x="2877" y="478"/>
                  </a:cubicBezTo>
                  <a:cubicBezTo>
                    <a:pt x="2815" y="328"/>
                    <a:pt x="2743" y="171"/>
                    <a:pt x="2609" y="78"/>
                  </a:cubicBezTo>
                  <a:cubicBezTo>
                    <a:pt x="2531" y="24"/>
                    <a:pt x="2441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934450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70" y="0"/>
                  </a:moveTo>
                  <a:cubicBezTo>
                    <a:pt x="7429" y="0"/>
                    <a:pt x="7285" y="37"/>
                    <a:pt x="7159" y="100"/>
                  </a:cubicBezTo>
                  <a:cubicBezTo>
                    <a:pt x="6904" y="228"/>
                    <a:pt x="6708" y="448"/>
                    <a:pt x="6522" y="668"/>
                  </a:cubicBezTo>
                  <a:cubicBezTo>
                    <a:pt x="3381" y="4400"/>
                    <a:pt x="1990" y="9286"/>
                    <a:pt x="1090" y="14080"/>
                  </a:cubicBezTo>
                  <a:cubicBezTo>
                    <a:pt x="611" y="16630"/>
                    <a:pt x="249" y="19198"/>
                    <a:pt x="0" y="21786"/>
                  </a:cubicBezTo>
                  <a:cubicBezTo>
                    <a:pt x="256" y="21164"/>
                    <a:pt x="554" y="20641"/>
                    <a:pt x="804" y="20018"/>
                  </a:cubicBezTo>
                  <a:lnTo>
                    <a:pt x="6943" y="4775"/>
                  </a:lnTo>
                  <a:cubicBezTo>
                    <a:pt x="7395" y="3652"/>
                    <a:pt x="7849" y="2527"/>
                    <a:pt x="8156" y="1355"/>
                  </a:cubicBezTo>
                  <a:cubicBezTo>
                    <a:pt x="8266" y="930"/>
                    <a:pt x="8324" y="393"/>
                    <a:pt x="7974" y="127"/>
                  </a:cubicBezTo>
                  <a:cubicBezTo>
                    <a:pt x="7858" y="39"/>
                    <a:pt x="7715" y="0"/>
                    <a:pt x="7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946150" y="2152650"/>
              <a:ext cx="259525" cy="321925"/>
            </a:xfrm>
            <a:custGeom>
              <a:avLst/>
              <a:gdLst/>
              <a:ahLst/>
              <a:cxnLst/>
              <a:rect l="l" t="t" r="r" b="b"/>
              <a:pathLst>
                <a:path w="10381" h="12877" extrusionOk="0">
                  <a:moveTo>
                    <a:pt x="9590" y="0"/>
                  </a:moveTo>
                  <a:cubicBezTo>
                    <a:pt x="9524" y="0"/>
                    <a:pt x="9459" y="7"/>
                    <a:pt x="9397" y="21"/>
                  </a:cubicBezTo>
                  <a:cubicBezTo>
                    <a:pt x="9041" y="99"/>
                    <a:pt x="8747" y="340"/>
                    <a:pt x="8474" y="582"/>
                  </a:cubicBezTo>
                  <a:cubicBezTo>
                    <a:pt x="4715" y="3896"/>
                    <a:pt x="2165" y="8357"/>
                    <a:pt x="0" y="12876"/>
                  </a:cubicBezTo>
                  <a:cubicBezTo>
                    <a:pt x="1532" y="10948"/>
                    <a:pt x="6790" y="5646"/>
                    <a:pt x="7850" y="4639"/>
                  </a:cubicBezTo>
                  <a:cubicBezTo>
                    <a:pt x="8911" y="3632"/>
                    <a:pt x="9904" y="2467"/>
                    <a:pt x="10286" y="1055"/>
                  </a:cubicBezTo>
                  <a:cubicBezTo>
                    <a:pt x="10340" y="851"/>
                    <a:pt x="10381" y="632"/>
                    <a:pt x="10309" y="433"/>
                  </a:cubicBezTo>
                  <a:cubicBezTo>
                    <a:pt x="10208" y="151"/>
                    <a:pt x="9896" y="0"/>
                    <a:pt x="9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962475" y="2363575"/>
              <a:ext cx="230025" cy="108850"/>
            </a:xfrm>
            <a:custGeom>
              <a:avLst/>
              <a:gdLst/>
              <a:ahLst/>
              <a:cxnLst/>
              <a:rect l="l" t="t" r="r" b="b"/>
              <a:pathLst>
                <a:path w="9201" h="4354" extrusionOk="0">
                  <a:moveTo>
                    <a:pt x="8062" y="1"/>
                  </a:moveTo>
                  <a:cubicBezTo>
                    <a:pt x="7972" y="1"/>
                    <a:pt x="7881" y="6"/>
                    <a:pt x="7792" y="14"/>
                  </a:cubicBezTo>
                  <a:cubicBezTo>
                    <a:pt x="6610" y="121"/>
                    <a:pt x="5515" y="670"/>
                    <a:pt x="4485" y="1262"/>
                  </a:cubicBezTo>
                  <a:cubicBezTo>
                    <a:pt x="2910" y="2171"/>
                    <a:pt x="1410" y="3205"/>
                    <a:pt x="1" y="4354"/>
                  </a:cubicBezTo>
                  <a:cubicBezTo>
                    <a:pt x="1594" y="3845"/>
                    <a:pt x="3462" y="3395"/>
                    <a:pt x="5067" y="2925"/>
                  </a:cubicBezTo>
                  <a:cubicBezTo>
                    <a:pt x="6242" y="2582"/>
                    <a:pt x="7379" y="2127"/>
                    <a:pt x="8465" y="1566"/>
                  </a:cubicBezTo>
                  <a:cubicBezTo>
                    <a:pt x="8756" y="1416"/>
                    <a:pt x="9074" y="1218"/>
                    <a:pt x="9138" y="896"/>
                  </a:cubicBezTo>
                  <a:cubicBezTo>
                    <a:pt x="9201" y="591"/>
                    <a:pt x="8988" y="279"/>
                    <a:pt x="8712" y="136"/>
                  </a:cubicBezTo>
                  <a:cubicBezTo>
                    <a:pt x="8513" y="34"/>
                    <a:pt x="8288" y="1"/>
                    <a:pt x="8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64175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6" y="0"/>
                  </a:moveTo>
                  <a:cubicBezTo>
                    <a:pt x="611" y="0"/>
                    <a:pt x="468" y="39"/>
                    <a:pt x="352" y="127"/>
                  </a:cubicBezTo>
                  <a:cubicBezTo>
                    <a:pt x="1" y="393"/>
                    <a:pt x="60" y="930"/>
                    <a:pt x="170" y="1355"/>
                  </a:cubicBezTo>
                  <a:cubicBezTo>
                    <a:pt x="477" y="2527"/>
                    <a:pt x="931" y="3652"/>
                    <a:pt x="1383" y="4775"/>
                  </a:cubicBezTo>
                  <a:lnTo>
                    <a:pt x="7522" y="20018"/>
                  </a:lnTo>
                  <a:cubicBezTo>
                    <a:pt x="7774" y="20641"/>
                    <a:pt x="8070" y="21164"/>
                    <a:pt x="8324" y="21786"/>
                  </a:cubicBezTo>
                  <a:cubicBezTo>
                    <a:pt x="8077" y="19198"/>
                    <a:pt x="7715" y="16630"/>
                    <a:pt x="7236" y="14080"/>
                  </a:cubicBezTo>
                  <a:cubicBezTo>
                    <a:pt x="6336" y="9286"/>
                    <a:pt x="4945" y="4400"/>
                    <a:pt x="1802" y="668"/>
                  </a:cubicBezTo>
                  <a:cubicBezTo>
                    <a:pt x="1618" y="448"/>
                    <a:pt x="1422" y="228"/>
                    <a:pt x="1167" y="100"/>
                  </a:cubicBezTo>
                  <a:cubicBezTo>
                    <a:pt x="1041" y="37"/>
                    <a:pt x="897" y="0"/>
                    <a:pt x="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86725" y="2151500"/>
              <a:ext cx="265700" cy="329550"/>
            </a:xfrm>
            <a:custGeom>
              <a:avLst/>
              <a:gdLst/>
              <a:ahLst/>
              <a:cxnLst/>
              <a:rect l="l" t="t" r="r" b="b"/>
              <a:pathLst>
                <a:path w="10628" h="13182" extrusionOk="0">
                  <a:moveTo>
                    <a:pt x="812" y="0"/>
                  </a:moveTo>
                  <a:cubicBezTo>
                    <a:pt x="498" y="0"/>
                    <a:pt x="178" y="153"/>
                    <a:pt x="74" y="444"/>
                  </a:cubicBezTo>
                  <a:cubicBezTo>
                    <a:pt x="0" y="645"/>
                    <a:pt x="41" y="870"/>
                    <a:pt x="99" y="1078"/>
                  </a:cubicBezTo>
                  <a:cubicBezTo>
                    <a:pt x="488" y="2524"/>
                    <a:pt x="1506" y="3717"/>
                    <a:pt x="2591" y="4747"/>
                  </a:cubicBezTo>
                  <a:cubicBezTo>
                    <a:pt x="3679" y="5779"/>
                    <a:pt x="9061" y="11208"/>
                    <a:pt x="10627" y="13181"/>
                  </a:cubicBezTo>
                  <a:cubicBezTo>
                    <a:pt x="8411" y="8554"/>
                    <a:pt x="5802" y="3988"/>
                    <a:pt x="1954" y="594"/>
                  </a:cubicBezTo>
                  <a:cubicBezTo>
                    <a:pt x="1674" y="347"/>
                    <a:pt x="1372" y="99"/>
                    <a:pt x="1008" y="20"/>
                  </a:cubicBezTo>
                  <a:cubicBezTo>
                    <a:pt x="944" y="7"/>
                    <a:pt x="878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00250" y="2367400"/>
              <a:ext cx="235475" cy="111450"/>
            </a:xfrm>
            <a:custGeom>
              <a:avLst/>
              <a:gdLst/>
              <a:ahLst/>
              <a:cxnLst/>
              <a:rect l="l" t="t" r="r" b="b"/>
              <a:pathLst>
                <a:path w="9419" h="4458" extrusionOk="0">
                  <a:moveTo>
                    <a:pt x="1157" y="1"/>
                  </a:moveTo>
                  <a:cubicBezTo>
                    <a:pt x="929" y="1"/>
                    <a:pt x="702" y="33"/>
                    <a:pt x="500" y="138"/>
                  </a:cubicBezTo>
                  <a:cubicBezTo>
                    <a:pt x="217" y="284"/>
                    <a:pt x="0" y="606"/>
                    <a:pt x="63" y="918"/>
                  </a:cubicBezTo>
                  <a:cubicBezTo>
                    <a:pt x="129" y="1247"/>
                    <a:pt x="454" y="1449"/>
                    <a:pt x="752" y="1604"/>
                  </a:cubicBezTo>
                  <a:cubicBezTo>
                    <a:pt x="1865" y="2179"/>
                    <a:pt x="3029" y="2645"/>
                    <a:pt x="4231" y="2995"/>
                  </a:cubicBezTo>
                  <a:cubicBezTo>
                    <a:pt x="5875" y="3476"/>
                    <a:pt x="7788" y="3936"/>
                    <a:pt x="9418" y="4458"/>
                  </a:cubicBezTo>
                  <a:cubicBezTo>
                    <a:pt x="7975" y="3281"/>
                    <a:pt x="6440" y="2222"/>
                    <a:pt x="4827" y="1293"/>
                  </a:cubicBezTo>
                  <a:cubicBezTo>
                    <a:pt x="3774" y="686"/>
                    <a:pt x="2652" y="124"/>
                    <a:pt x="1442" y="15"/>
                  </a:cubicBezTo>
                  <a:cubicBezTo>
                    <a:pt x="1348" y="6"/>
                    <a:pt x="1252" y="1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603775" y="2367450"/>
              <a:ext cx="231950" cy="111450"/>
            </a:xfrm>
            <a:custGeom>
              <a:avLst/>
              <a:gdLst/>
              <a:ahLst/>
              <a:cxnLst/>
              <a:rect l="l" t="t" r="r" b="b"/>
              <a:pathLst>
                <a:path w="9278" h="4458" extrusionOk="0">
                  <a:moveTo>
                    <a:pt x="1020" y="0"/>
                  </a:moveTo>
                  <a:cubicBezTo>
                    <a:pt x="790" y="0"/>
                    <a:pt x="562" y="34"/>
                    <a:pt x="359" y="138"/>
                  </a:cubicBezTo>
                  <a:cubicBezTo>
                    <a:pt x="209" y="216"/>
                    <a:pt x="83" y="338"/>
                    <a:pt x="1" y="486"/>
                  </a:cubicBezTo>
                  <a:cubicBezTo>
                    <a:pt x="3195" y="1175"/>
                    <a:pt x="6224" y="2486"/>
                    <a:pt x="8913" y="4345"/>
                  </a:cubicBezTo>
                  <a:cubicBezTo>
                    <a:pt x="9036" y="4382"/>
                    <a:pt x="9159" y="4418"/>
                    <a:pt x="9277" y="4457"/>
                  </a:cubicBezTo>
                  <a:cubicBezTo>
                    <a:pt x="7834" y="3281"/>
                    <a:pt x="6299" y="2222"/>
                    <a:pt x="4686" y="1293"/>
                  </a:cubicBezTo>
                  <a:cubicBezTo>
                    <a:pt x="3633" y="686"/>
                    <a:pt x="2511" y="124"/>
                    <a:pt x="1301" y="15"/>
                  </a:cubicBezTo>
                  <a:cubicBezTo>
                    <a:pt x="1208" y="6"/>
                    <a:pt x="1114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598550" y="2151500"/>
              <a:ext cx="247400" cy="316150"/>
            </a:xfrm>
            <a:custGeom>
              <a:avLst/>
              <a:gdLst/>
              <a:ahLst/>
              <a:cxnLst/>
              <a:rect l="l" t="t" r="r" b="b"/>
              <a:pathLst>
                <a:path w="9896" h="12646" extrusionOk="0">
                  <a:moveTo>
                    <a:pt x="342" y="0"/>
                  </a:moveTo>
                  <a:cubicBezTo>
                    <a:pt x="226" y="0"/>
                    <a:pt x="110" y="22"/>
                    <a:pt x="1" y="63"/>
                  </a:cubicBezTo>
                  <a:cubicBezTo>
                    <a:pt x="3545" y="4058"/>
                    <a:pt x="6849" y="8260"/>
                    <a:pt x="9895" y="12645"/>
                  </a:cubicBezTo>
                  <a:cubicBezTo>
                    <a:pt x="7733" y="8203"/>
                    <a:pt x="5179" y="3856"/>
                    <a:pt x="1481" y="594"/>
                  </a:cubicBezTo>
                  <a:cubicBezTo>
                    <a:pt x="1201" y="347"/>
                    <a:pt x="899" y="99"/>
                    <a:pt x="535" y="20"/>
                  </a:cubicBezTo>
                  <a:cubicBezTo>
                    <a:pt x="471" y="7"/>
                    <a:pt x="406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676050" y="1929825"/>
              <a:ext cx="194400" cy="526400"/>
            </a:xfrm>
            <a:custGeom>
              <a:avLst/>
              <a:gdLst/>
              <a:ahLst/>
              <a:cxnLst/>
              <a:rect l="l" t="t" r="r" b="b"/>
              <a:pathLst>
                <a:path w="7776" h="21056" extrusionOk="0">
                  <a:moveTo>
                    <a:pt x="282" y="1"/>
                  </a:moveTo>
                  <a:cubicBezTo>
                    <a:pt x="184" y="1"/>
                    <a:pt x="88" y="18"/>
                    <a:pt x="1" y="55"/>
                  </a:cubicBezTo>
                  <a:cubicBezTo>
                    <a:pt x="958" y="1853"/>
                    <a:pt x="1749" y="3743"/>
                    <a:pt x="2501" y="5639"/>
                  </a:cubicBezTo>
                  <a:cubicBezTo>
                    <a:pt x="4504" y="10689"/>
                    <a:pt x="6263" y="15827"/>
                    <a:pt x="7776" y="21055"/>
                  </a:cubicBezTo>
                  <a:cubicBezTo>
                    <a:pt x="7533" y="18718"/>
                    <a:pt x="7195" y="16391"/>
                    <a:pt x="6761" y="14078"/>
                  </a:cubicBezTo>
                  <a:cubicBezTo>
                    <a:pt x="5863" y="9286"/>
                    <a:pt x="4470" y="4400"/>
                    <a:pt x="1329" y="668"/>
                  </a:cubicBezTo>
                  <a:cubicBezTo>
                    <a:pt x="1145" y="448"/>
                    <a:pt x="949" y="228"/>
                    <a:pt x="692" y="100"/>
                  </a:cubicBezTo>
                  <a:cubicBezTo>
                    <a:pt x="566" y="37"/>
                    <a:pt x="423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862750" y="1797350"/>
              <a:ext cx="66325" cy="675750"/>
            </a:xfrm>
            <a:custGeom>
              <a:avLst/>
              <a:gdLst/>
              <a:ahLst/>
              <a:cxnLst/>
              <a:rect l="l" t="t" r="r" b="b"/>
              <a:pathLst>
                <a:path w="2653" h="27030" extrusionOk="0">
                  <a:moveTo>
                    <a:pt x="160" y="1"/>
                  </a:moveTo>
                  <a:cubicBezTo>
                    <a:pt x="107" y="1"/>
                    <a:pt x="53" y="9"/>
                    <a:pt x="1" y="24"/>
                  </a:cubicBezTo>
                  <a:cubicBezTo>
                    <a:pt x="149" y="4981"/>
                    <a:pt x="434" y="9935"/>
                    <a:pt x="720" y="14888"/>
                  </a:cubicBezTo>
                  <a:cubicBezTo>
                    <a:pt x="958" y="18970"/>
                    <a:pt x="1211" y="23117"/>
                    <a:pt x="2329" y="27029"/>
                  </a:cubicBezTo>
                  <a:cubicBezTo>
                    <a:pt x="2392" y="25367"/>
                    <a:pt x="2463" y="21142"/>
                    <a:pt x="2526" y="20081"/>
                  </a:cubicBezTo>
                  <a:cubicBezTo>
                    <a:pt x="2652" y="17963"/>
                    <a:pt x="2413" y="15842"/>
                    <a:pt x="2306" y="13724"/>
                  </a:cubicBezTo>
                  <a:cubicBezTo>
                    <a:pt x="2081" y="9254"/>
                    <a:pt x="2415" y="4606"/>
                    <a:pt x="686" y="477"/>
                  </a:cubicBezTo>
                  <a:cubicBezTo>
                    <a:pt x="624" y="327"/>
                    <a:pt x="552" y="170"/>
                    <a:pt x="418" y="77"/>
                  </a:cubicBezTo>
                  <a:cubicBezTo>
                    <a:pt x="341" y="24"/>
                    <a:pt x="251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945350" y="1932975"/>
              <a:ext cx="197200" cy="517800"/>
            </a:xfrm>
            <a:custGeom>
              <a:avLst/>
              <a:gdLst/>
              <a:ahLst/>
              <a:cxnLst/>
              <a:rect l="l" t="t" r="r" b="b"/>
              <a:pathLst>
                <a:path w="7888" h="20712" extrusionOk="0">
                  <a:moveTo>
                    <a:pt x="7538" y="1"/>
                  </a:moveTo>
                  <a:cubicBezTo>
                    <a:pt x="3838" y="6413"/>
                    <a:pt x="1288" y="13422"/>
                    <a:pt x="0" y="20711"/>
                  </a:cubicBezTo>
                  <a:cubicBezTo>
                    <a:pt x="127" y="20447"/>
                    <a:pt x="254" y="20181"/>
                    <a:pt x="370" y="19892"/>
                  </a:cubicBezTo>
                  <a:lnTo>
                    <a:pt x="6507" y="4649"/>
                  </a:lnTo>
                  <a:cubicBezTo>
                    <a:pt x="6959" y="3527"/>
                    <a:pt x="7413" y="2401"/>
                    <a:pt x="7720" y="1231"/>
                  </a:cubicBezTo>
                  <a:cubicBezTo>
                    <a:pt x="7830" y="804"/>
                    <a:pt x="7888" y="267"/>
                    <a:pt x="7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946150" y="2158825"/>
              <a:ext cx="259525" cy="315750"/>
            </a:xfrm>
            <a:custGeom>
              <a:avLst/>
              <a:gdLst/>
              <a:ahLst/>
              <a:cxnLst/>
              <a:rect l="l" t="t" r="r" b="b"/>
              <a:pathLst>
                <a:path w="10381" h="12630" extrusionOk="0">
                  <a:moveTo>
                    <a:pt x="10193" y="1"/>
                  </a:moveTo>
                  <a:cubicBezTo>
                    <a:pt x="6281" y="3660"/>
                    <a:pt x="3131" y="8090"/>
                    <a:pt x="59" y="12508"/>
                  </a:cubicBezTo>
                  <a:cubicBezTo>
                    <a:pt x="40" y="12549"/>
                    <a:pt x="20" y="12588"/>
                    <a:pt x="0" y="12629"/>
                  </a:cubicBezTo>
                  <a:cubicBezTo>
                    <a:pt x="1531" y="10701"/>
                    <a:pt x="6788" y="5399"/>
                    <a:pt x="7848" y="4392"/>
                  </a:cubicBezTo>
                  <a:cubicBezTo>
                    <a:pt x="8911" y="3385"/>
                    <a:pt x="9902" y="2220"/>
                    <a:pt x="10286" y="808"/>
                  </a:cubicBezTo>
                  <a:cubicBezTo>
                    <a:pt x="10340" y="604"/>
                    <a:pt x="10381" y="385"/>
                    <a:pt x="10309" y="186"/>
                  </a:cubicBezTo>
                  <a:cubicBezTo>
                    <a:pt x="10282" y="118"/>
                    <a:pt x="10243" y="54"/>
                    <a:pt x="10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72650" y="2374050"/>
              <a:ext cx="219150" cy="95250"/>
            </a:xfrm>
            <a:custGeom>
              <a:avLst/>
              <a:gdLst/>
              <a:ahLst/>
              <a:cxnLst/>
              <a:rect l="l" t="t" r="r" b="b"/>
              <a:pathLst>
                <a:path w="8766" h="3810" extrusionOk="0">
                  <a:moveTo>
                    <a:pt x="8621" y="1"/>
                  </a:moveTo>
                  <a:cubicBezTo>
                    <a:pt x="5560" y="795"/>
                    <a:pt x="2649" y="2081"/>
                    <a:pt x="1" y="3810"/>
                  </a:cubicBezTo>
                  <a:cubicBezTo>
                    <a:pt x="1499" y="3351"/>
                    <a:pt x="3188" y="2936"/>
                    <a:pt x="4660" y="2506"/>
                  </a:cubicBezTo>
                  <a:cubicBezTo>
                    <a:pt x="5835" y="2165"/>
                    <a:pt x="6972" y="1710"/>
                    <a:pt x="8058" y="1147"/>
                  </a:cubicBezTo>
                  <a:cubicBezTo>
                    <a:pt x="8349" y="997"/>
                    <a:pt x="8667" y="801"/>
                    <a:pt x="8731" y="479"/>
                  </a:cubicBezTo>
                  <a:cubicBezTo>
                    <a:pt x="8765" y="311"/>
                    <a:pt x="8715" y="143"/>
                    <a:pt x="8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1830125" y="2072000"/>
              <a:ext cx="98950" cy="408950"/>
            </a:xfrm>
            <a:custGeom>
              <a:avLst/>
              <a:gdLst/>
              <a:ahLst/>
              <a:cxnLst/>
              <a:rect l="l" t="t" r="r" b="b"/>
              <a:pathLst>
                <a:path w="3958" h="16358" extrusionOk="0">
                  <a:moveTo>
                    <a:pt x="0" y="0"/>
                  </a:moveTo>
                  <a:cubicBezTo>
                    <a:pt x="225" y="5609"/>
                    <a:pt x="1445" y="11181"/>
                    <a:pt x="3622" y="16358"/>
                  </a:cubicBezTo>
                  <a:cubicBezTo>
                    <a:pt x="3686" y="14995"/>
                    <a:pt x="3764" y="10231"/>
                    <a:pt x="3831" y="9095"/>
                  </a:cubicBezTo>
                  <a:cubicBezTo>
                    <a:pt x="3957" y="6977"/>
                    <a:pt x="3718" y="4856"/>
                    <a:pt x="3611" y="2738"/>
                  </a:cubicBezTo>
                  <a:cubicBezTo>
                    <a:pt x="3584" y="2174"/>
                    <a:pt x="3563" y="1606"/>
                    <a:pt x="3548" y="1036"/>
                  </a:cubicBezTo>
                  <a:cubicBezTo>
                    <a:pt x="3325" y="2386"/>
                    <a:pt x="3047" y="3725"/>
                    <a:pt x="2713" y="5052"/>
                  </a:cubicBezTo>
                  <a:cubicBezTo>
                    <a:pt x="2663" y="5249"/>
                    <a:pt x="2604" y="5459"/>
                    <a:pt x="2445" y="5584"/>
                  </a:cubicBezTo>
                  <a:cubicBezTo>
                    <a:pt x="2354" y="5657"/>
                    <a:pt x="2244" y="5689"/>
                    <a:pt x="2131" y="5689"/>
                  </a:cubicBezTo>
                  <a:cubicBezTo>
                    <a:pt x="1952" y="5689"/>
                    <a:pt x="1765" y="5610"/>
                    <a:pt x="1632" y="5484"/>
                  </a:cubicBezTo>
                  <a:cubicBezTo>
                    <a:pt x="1416" y="5281"/>
                    <a:pt x="1311" y="4988"/>
                    <a:pt x="1216" y="4706"/>
                  </a:cubicBezTo>
                  <a:cubicBezTo>
                    <a:pt x="704" y="3166"/>
                    <a:pt x="297" y="159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1934450" y="2133025"/>
              <a:ext cx="139800" cy="341450"/>
            </a:xfrm>
            <a:custGeom>
              <a:avLst/>
              <a:gdLst/>
              <a:ahLst/>
              <a:cxnLst/>
              <a:rect l="l" t="t" r="r" b="b"/>
              <a:pathLst>
                <a:path w="5592" h="13658" extrusionOk="0">
                  <a:moveTo>
                    <a:pt x="5591" y="0"/>
                  </a:moveTo>
                  <a:lnTo>
                    <a:pt x="5591" y="0"/>
                  </a:lnTo>
                  <a:cubicBezTo>
                    <a:pt x="4736" y="1075"/>
                    <a:pt x="3840" y="2117"/>
                    <a:pt x="2902" y="3124"/>
                  </a:cubicBezTo>
                  <a:cubicBezTo>
                    <a:pt x="2770" y="3265"/>
                    <a:pt x="2615" y="3417"/>
                    <a:pt x="2421" y="3417"/>
                  </a:cubicBezTo>
                  <a:cubicBezTo>
                    <a:pt x="2419" y="3417"/>
                    <a:pt x="2417" y="3417"/>
                    <a:pt x="2415" y="3417"/>
                  </a:cubicBezTo>
                  <a:cubicBezTo>
                    <a:pt x="2022" y="3411"/>
                    <a:pt x="1936" y="2861"/>
                    <a:pt x="1986" y="2470"/>
                  </a:cubicBezTo>
                  <a:cubicBezTo>
                    <a:pt x="2036" y="2095"/>
                    <a:pt x="2090" y="1722"/>
                    <a:pt x="2149" y="1350"/>
                  </a:cubicBezTo>
                  <a:lnTo>
                    <a:pt x="2149" y="1350"/>
                  </a:lnTo>
                  <a:cubicBezTo>
                    <a:pt x="1718" y="2867"/>
                    <a:pt x="1377" y="4413"/>
                    <a:pt x="1090" y="5952"/>
                  </a:cubicBezTo>
                  <a:cubicBezTo>
                    <a:pt x="611" y="8502"/>
                    <a:pt x="249" y="11070"/>
                    <a:pt x="0" y="13658"/>
                  </a:cubicBezTo>
                  <a:cubicBezTo>
                    <a:pt x="256" y="13036"/>
                    <a:pt x="554" y="12513"/>
                    <a:pt x="804" y="11890"/>
                  </a:cubicBezTo>
                  <a:cubicBezTo>
                    <a:pt x="2400" y="7927"/>
                    <a:pt x="3997" y="3963"/>
                    <a:pt x="5591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1946200" y="2204000"/>
              <a:ext cx="247475" cy="270575"/>
            </a:xfrm>
            <a:custGeom>
              <a:avLst/>
              <a:gdLst/>
              <a:ahLst/>
              <a:cxnLst/>
              <a:rect l="l" t="t" r="r" b="b"/>
              <a:pathLst>
                <a:path w="9899" h="10823" extrusionOk="0">
                  <a:moveTo>
                    <a:pt x="9898" y="1"/>
                  </a:moveTo>
                  <a:cubicBezTo>
                    <a:pt x="8370" y="1581"/>
                    <a:pt x="6643" y="2960"/>
                    <a:pt x="4763" y="4101"/>
                  </a:cubicBezTo>
                  <a:cubicBezTo>
                    <a:pt x="4597" y="4201"/>
                    <a:pt x="4376" y="4283"/>
                    <a:pt x="4187" y="4283"/>
                  </a:cubicBezTo>
                  <a:cubicBezTo>
                    <a:pt x="4030" y="4283"/>
                    <a:pt x="3896" y="4227"/>
                    <a:pt x="3836" y="4079"/>
                  </a:cubicBezTo>
                  <a:cubicBezTo>
                    <a:pt x="3821" y="4042"/>
                    <a:pt x="3814" y="4003"/>
                    <a:pt x="3814" y="3961"/>
                  </a:cubicBezTo>
                  <a:cubicBezTo>
                    <a:pt x="2361" y="6131"/>
                    <a:pt x="1127" y="8467"/>
                    <a:pt x="0" y="10822"/>
                  </a:cubicBezTo>
                  <a:cubicBezTo>
                    <a:pt x="1530" y="8894"/>
                    <a:pt x="6788" y="3592"/>
                    <a:pt x="7848" y="2585"/>
                  </a:cubicBezTo>
                  <a:cubicBezTo>
                    <a:pt x="8647" y="1826"/>
                    <a:pt x="9409" y="978"/>
                    <a:pt x="9898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1962475" y="2382625"/>
              <a:ext cx="212450" cy="89850"/>
            </a:xfrm>
            <a:custGeom>
              <a:avLst/>
              <a:gdLst/>
              <a:ahLst/>
              <a:cxnLst/>
              <a:rect l="l" t="t" r="r" b="b"/>
              <a:pathLst>
                <a:path w="8498" h="3594" extrusionOk="0">
                  <a:moveTo>
                    <a:pt x="5412" y="0"/>
                  </a:moveTo>
                  <a:lnTo>
                    <a:pt x="5412" y="0"/>
                  </a:lnTo>
                  <a:cubicBezTo>
                    <a:pt x="5097" y="158"/>
                    <a:pt x="4788" y="327"/>
                    <a:pt x="4485" y="502"/>
                  </a:cubicBezTo>
                  <a:cubicBezTo>
                    <a:pt x="2910" y="1409"/>
                    <a:pt x="1410" y="2443"/>
                    <a:pt x="1" y="3593"/>
                  </a:cubicBezTo>
                  <a:cubicBezTo>
                    <a:pt x="1594" y="3083"/>
                    <a:pt x="3460" y="2631"/>
                    <a:pt x="5067" y="2165"/>
                  </a:cubicBezTo>
                  <a:cubicBezTo>
                    <a:pt x="6242" y="1822"/>
                    <a:pt x="7379" y="1367"/>
                    <a:pt x="8467" y="806"/>
                  </a:cubicBezTo>
                  <a:cubicBezTo>
                    <a:pt x="8478" y="800"/>
                    <a:pt x="8487" y="793"/>
                    <a:pt x="8497" y="788"/>
                  </a:cubicBezTo>
                  <a:lnTo>
                    <a:pt x="8497" y="788"/>
                  </a:lnTo>
                  <a:cubicBezTo>
                    <a:pt x="7385" y="1149"/>
                    <a:pt x="6245" y="1383"/>
                    <a:pt x="5072" y="1390"/>
                  </a:cubicBezTo>
                  <a:cubicBezTo>
                    <a:pt x="5066" y="1390"/>
                    <a:pt x="5061" y="1390"/>
                    <a:pt x="5055" y="1390"/>
                  </a:cubicBezTo>
                  <a:cubicBezTo>
                    <a:pt x="4837" y="1390"/>
                    <a:pt x="4586" y="1356"/>
                    <a:pt x="4483" y="1167"/>
                  </a:cubicBezTo>
                  <a:cubicBezTo>
                    <a:pt x="4344" y="909"/>
                    <a:pt x="4595" y="618"/>
                    <a:pt x="4828" y="438"/>
                  </a:cubicBezTo>
                  <a:cubicBezTo>
                    <a:pt x="5019" y="290"/>
                    <a:pt x="5215" y="143"/>
                    <a:pt x="5412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1775075" y="2049725"/>
              <a:ext cx="97250" cy="424750"/>
            </a:xfrm>
            <a:custGeom>
              <a:avLst/>
              <a:gdLst/>
              <a:ahLst/>
              <a:cxnLst/>
              <a:rect l="l" t="t" r="r" b="b"/>
              <a:pathLst>
                <a:path w="3890" h="16990" extrusionOk="0">
                  <a:moveTo>
                    <a:pt x="0" y="0"/>
                  </a:moveTo>
                  <a:cubicBezTo>
                    <a:pt x="925" y="2913"/>
                    <a:pt x="1541" y="5918"/>
                    <a:pt x="1836" y="8961"/>
                  </a:cubicBezTo>
                  <a:cubicBezTo>
                    <a:pt x="1856" y="9166"/>
                    <a:pt x="1861" y="9406"/>
                    <a:pt x="1709" y="9545"/>
                  </a:cubicBezTo>
                  <a:cubicBezTo>
                    <a:pt x="1639" y="9610"/>
                    <a:pt x="1559" y="9637"/>
                    <a:pt x="1475" y="9637"/>
                  </a:cubicBezTo>
                  <a:cubicBezTo>
                    <a:pt x="1234" y="9637"/>
                    <a:pt x="960" y="9410"/>
                    <a:pt x="791" y="9191"/>
                  </a:cubicBezTo>
                  <a:cubicBezTo>
                    <a:pt x="695" y="9068"/>
                    <a:pt x="602" y="8943"/>
                    <a:pt x="507" y="8818"/>
                  </a:cubicBezTo>
                  <a:lnTo>
                    <a:pt x="507" y="8818"/>
                  </a:lnTo>
                  <a:lnTo>
                    <a:pt x="3086" y="15222"/>
                  </a:lnTo>
                  <a:cubicBezTo>
                    <a:pt x="3336" y="15845"/>
                    <a:pt x="3633" y="16368"/>
                    <a:pt x="3890" y="16990"/>
                  </a:cubicBezTo>
                  <a:cubicBezTo>
                    <a:pt x="3643" y="14406"/>
                    <a:pt x="3279" y="11838"/>
                    <a:pt x="2800" y="9284"/>
                  </a:cubicBezTo>
                  <a:cubicBezTo>
                    <a:pt x="2206" y="6107"/>
                    <a:pt x="1393" y="289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1683725" y="2266775"/>
              <a:ext cx="168700" cy="214275"/>
            </a:xfrm>
            <a:custGeom>
              <a:avLst/>
              <a:gdLst/>
              <a:ahLst/>
              <a:cxnLst/>
              <a:rect l="l" t="t" r="r" b="b"/>
              <a:pathLst>
                <a:path w="6748" h="8571" extrusionOk="0">
                  <a:moveTo>
                    <a:pt x="1745" y="0"/>
                  </a:moveTo>
                  <a:cubicBezTo>
                    <a:pt x="2069" y="661"/>
                    <a:pt x="2297" y="1354"/>
                    <a:pt x="2358" y="2092"/>
                  </a:cubicBezTo>
                  <a:cubicBezTo>
                    <a:pt x="2367" y="2188"/>
                    <a:pt x="2370" y="2292"/>
                    <a:pt x="2328" y="2377"/>
                  </a:cubicBezTo>
                  <a:cubicBezTo>
                    <a:pt x="2267" y="2499"/>
                    <a:pt x="2151" y="2546"/>
                    <a:pt x="2017" y="2546"/>
                  </a:cubicBezTo>
                  <a:cubicBezTo>
                    <a:pt x="1854" y="2546"/>
                    <a:pt x="1665" y="2477"/>
                    <a:pt x="1520" y="2393"/>
                  </a:cubicBezTo>
                  <a:cubicBezTo>
                    <a:pt x="995" y="2092"/>
                    <a:pt x="488" y="1763"/>
                    <a:pt x="1" y="1406"/>
                  </a:cubicBezTo>
                  <a:lnTo>
                    <a:pt x="1" y="1406"/>
                  </a:lnTo>
                  <a:cubicBezTo>
                    <a:pt x="2020" y="3429"/>
                    <a:pt x="5533" y="7038"/>
                    <a:pt x="6747" y="8570"/>
                  </a:cubicBezTo>
                  <a:cubicBezTo>
                    <a:pt x="5319" y="5588"/>
                    <a:pt x="3726" y="2634"/>
                    <a:pt x="1745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694350" y="2407000"/>
              <a:ext cx="141375" cy="71900"/>
            </a:xfrm>
            <a:custGeom>
              <a:avLst/>
              <a:gdLst/>
              <a:ahLst/>
              <a:cxnLst/>
              <a:rect l="l" t="t" r="r" b="b"/>
              <a:pathLst>
                <a:path w="5655" h="2876" extrusionOk="0">
                  <a:moveTo>
                    <a:pt x="1554" y="0"/>
                  </a:moveTo>
                  <a:cubicBezTo>
                    <a:pt x="1654" y="97"/>
                    <a:pt x="1738" y="209"/>
                    <a:pt x="1803" y="334"/>
                  </a:cubicBezTo>
                  <a:cubicBezTo>
                    <a:pt x="1938" y="609"/>
                    <a:pt x="1919" y="986"/>
                    <a:pt x="1674" y="1172"/>
                  </a:cubicBezTo>
                  <a:cubicBezTo>
                    <a:pt x="1510" y="1297"/>
                    <a:pt x="1288" y="1308"/>
                    <a:pt x="1081" y="1309"/>
                  </a:cubicBezTo>
                  <a:cubicBezTo>
                    <a:pt x="720" y="1309"/>
                    <a:pt x="361" y="1297"/>
                    <a:pt x="1" y="1270"/>
                  </a:cubicBezTo>
                  <a:lnTo>
                    <a:pt x="1" y="1270"/>
                  </a:lnTo>
                  <a:cubicBezTo>
                    <a:pt x="156" y="1318"/>
                    <a:pt x="311" y="1367"/>
                    <a:pt x="467" y="1411"/>
                  </a:cubicBezTo>
                  <a:cubicBezTo>
                    <a:pt x="2111" y="1892"/>
                    <a:pt x="4024" y="2352"/>
                    <a:pt x="5654" y="2875"/>
                  </a:cubicBezTo>
                  <a:cubicBezTo>
                    <a:pt x="4360" y="1818"/>
                    <a:pt x="2988" y="858"/>
                    <a:pt x="1554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1"/>
          <p:cNvGrpSpPr/>
          <p:nvPr/>
        </p:nvGrpSpPr>
        <p:grpSpPr>
          <a:xfrm>
            <a:off x="-737140" y="3046437"/>
            <a:ext cx="1999023" cy="2208227"/>
            <a:chOff x="1586725" y="1797325"/>
            <a:chExt cx="618950" cy="683725"/>
          </a:xfrm>
        </p:grpSpPr>
        <p:sp>
          <p:nvSpPr>
            <p:cNvPr id="470" name="Google Shape;470;p11"/>
            <p:cNvSpPr/>
            <p:nvPr/>
          </p:nvSpPr>
          <p:spPr>
            <a:xfrm>
              <a:off x="1807975" y="1797325"/>
              <a:ext cx="121100" cy="683625"/>
            </a:xfrm>
            <a:custGeom>
              <a:avLst/>
              <a:gdLst/>
              <a:ahLst/>
              <a:cxnLst/>
              <a:rect l="l" t="t" r="r" b="b"/>
              <a:pathLst>
                <a:path w="4844" h="27345" extrusionOk="0">
                  <a:moveTo>
                    <a:pt x="2349" y="0"/>
                  </a:moveTo>
                  <a:cubicBezTo>
                    <a:pt x="2157" y="0"/>
                    <a:pt x="1957" y="104"/>
                    <a:pt x="1833" y="257"/>
                  </a:cubicBezTo>
                  <a:cubicBezTo>
                    <a:pt x="1649" y="484"/>
                    <a:pt x="1590" y="786"/>
                    <a:pt x="1540" y="1073"/>
                  </a:cubicBezTo>
                  <a:cubicBezTo>
                    <a:pt x="0" y="9873"/>
                    <a:pt x="1045" y="19109"/>
                    <a:pt x="4508" y="27345"/>
                  </a:cubicBezTo>
                  <a:cubicBezTo>
                    <a:pt x="4572" y="25982"/>
                    <a:pt x="4649" y="21218"/>
                    <a:pt x="4717" y="20080"/>
                  </a:cubicBezTo>
                  <a:cubicBezTo>
                    <a:pt x="4843" y="17964"/>
                    <a:pt x="4604" y="15843"/>
                    <a:pt x="4497" y="13725"/>
                  </a:cubicBezTo>
                  <a:cubicBezTo>
                    <a:pt x="4272" y="9255"/>
                    <a:pt x="4604" y="4607"/>
                    <a:pt x="2877" y="478"/>
                  </a:cubicBezTo>
                  <a:cubicBezTo>
                    <a:pt x="2815" y="328"/>
                    <a:pt x="2743" y="171"/>
                    <a:pt x="2609" y="78"/>
                  </a:cubicBezTo>
                  <a:cubicBezTo>
                    <a:pt x="2531" y="24"/>
                    <a:pt x="2441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1934450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70" y="0"/>
                  </a:moveTo>
                  <a:cubicBezTo>
                    <a:pt x="7429" y="0"/>
                    <a:pt x="7285" y="37"/>
                    <a:pt x="7159" y="100"/>
                  </a:cubicBezTo>
                  <a:cubicBezTo>
                    <a:pt x="6904" y="228"/>
                    <a:pt x="6708" y="448"/>
                    <a:pt x="6522" y="668"/>
                  </a:cubicBezTo>
                  <a:cubicBezTo>
                    <a:pt x="3381" y="4400"/>
                    <a:pt x="1990" y="9286"/>
                    <a:pt x="1090" y="14080"/>
                  </a:cubicBezTo>
                  <a:cubicBezTo>
                    <a:pt x="611" y="16630"/>
                    <a:pt x="249" y="19198"/>
                    <a:pt x="0" y="21786"/>
                  </a:cubicBezTo>
                  <a:cubicBezTo>
                    <a:pt x="256" y="21164"/>
                    <a:pt x="554" y="20641"/>
                    <a:pt x="804" y="20018"/>
                  </a:cubicBezTo>
                  <a:lnTo>
                    <a:pt x="6943" y="4775"/>
                  </a:lnTo>
                  <a:cubicBezTo>
                    <a:pt x="7395" y="3652"/>
                    <a:pt x="7849" y="2527"/>
                    <a:pt x="8156" y="1355"/>
                  </a:cubicBezTo>
                  <a:cubicBezTo>
                    <a:pt x="8266" y="930"/>
                    <a:pt x="8324" y="393"/>
                    <a:pt x="7974" y="127"/>
                  </a:cubicBezTo>
                  <a:cubicBezTo>
                    <a:pt x="7858" y="39"/>
                    <a:pt x="7715" y="0"/>
                    <a:pt x="7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1946150" y="2152650"/>
              <a:ext cx="259525" cy="321925"/>
            </a:xfrm>
            <a:custGeom>
              <a:avLst/>
              <a:gdLst/>
              <a:ahLst/>
              <a:cxnLst/>
              <a:rect l="l" t="t" r="r" b="b"/>
              <a:pathLst>
                <a:path w="10381" h="12877" extrusionOk="0">
                  <a:moveTo>
                    <a:pt x="9590" y="0"/>
                  </a:moveTo>
                  <a:cubicBezTo>
                    <a:pt x="9524" y="0"/>
                    <a:pt x="9459" y="7"/>
                    <a:pt x="9397" y="21"/>
                  </a:cubicBezTo>
                  <a:cubicBezTo>
                    <a:pt x="9041" y="99"/>
                    <a:pt x="8747" y="340"/>
                    <a:pt x="8474" y="582"/>
                  </a:cubicBezTo>
                  <a:cubicBezTo>
                    <a:pt x="4715" y="3896"/>
                    <a:pt x="2165" y="8357"/>
                    <a:pt x="0" y="12876"/>
                  </a:cubicBezTo>
                  <a:cubicBezTo>
                    <a:pt x="1532" y="10948"/>
                    <a:pt x="6790" y="5646"/>
                    <a:pt x="7850" y="4639"/>
                  </a:cubicBezTo>
                  <a:cubicBezTo>
                    <a:pt x="8911" y="3632"/>
                    <a:pt x="9904" y="2467"/>
                    <a:pt x="10286" y="1055"/>
                  </a:cubicBezTo>
                  <a:cubicBezTo>
                    <a:pt x="10340" y="851"/>
                    <a:pt x="10381" y="632"/>
                    <a:pt x="10309" y="433"/>
                  </a:cubicBezTo>
                  <a:cubicBezTo>
                    <a:pt x="10208" y="151"/>
                    <a:pt x="9896" y="0"/>
                    <a:pt x="9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62475" y="2363575"/>
              <a:ext cx="230025" cy="108850"/>
            </a:xfrm>
            <a:custGeom>
              <a:avLst/>
              <a:gdLst/>
              <a:ahLst/>
              <a:cxnLst/>
              <a:rect l="l" t="t" r="r" b="b"/>
              <a:pathLst>
                <a:path w="9201" h="4354" extrusionOk="0">
                  <a:moveTo>
                    <a:pt x="8062" y="1"/>
                  </a:moveTo>
                  <a:cubicBezTo>
                    <a:pt x="7972" y="1"/>
                    <a:pt x="7881" y="6"/>
                    <a:pt x="7792" y="14"/>
                  </a:cubicBezTo>
                  <a:cubicBezTo>
                    <a:pt x="6610" y="121"/>
                    <a:pt x="5515" y="670"/>
                    <a:pt x="4485" y="1262"/>
                  </a:cubicBezTo>
                  <a:cubicBezTo>
                    <a:pt x="2910" y="2171"/>
                    <a:pt x="1410" y="3205"/>
                    <a:pt x="1" y="4354"/>
                  </a:cubicBezTo>
                  <a:cubicBezTo>
                    <a:pt x="1594" y="3845"/>
                    <a:pt x="3462" y="3395"/>
                    <a:pt x="5067" y="2925"/>
                  </a:cubicBezTo>
                  <a:cubicBezTo>
                    <a:pt x="6242" y="2582"/>
                    <a:pt x="7379" y="2127"/>
                    <a:pt x="8465" y="1566"/>
                  </a:cubicBezTo>
                  <a:cubicBezTo>
                    <a:pt x="8756" y="1416"/>
                    <a:pt x="9074" y="1218"/>
                    <a:pt x="9138" y="896"/>
                  </a:cubicBezTo>
                  <a:cubicBezTo>
                    <a:pt x="9201" y="591"/>
                    <a:pt x="8988" y="279"/>
                    <a:pt x="8712" y="136"/>
                  </a:cubicBezTo>
                  <a:cubicBezTo>
                    <a:pt x="8513" y="34"/>
                    <a:pt x="8288" y="1"/>
                    <a:pt x="8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664175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6" y="0"/>
                  </a:moveTo>
                  <a:cubicBezTo>
                    <a:pt x="611" y="0"/>
                    <a:pt x="468" y="39"/>
                    <a:pt x="352" y="127"/>
                  </a:cubicBezTo>
                  <a:cubicBezTo>
                    <a:pt x="1" y="393"/>
                    <a:pt x="60" y="930"/>
                    <a:pt x="170" y="1355"/>
                  </a:cubicBezTo>
                  <a:cubicBezTo>
                    <a:pt x="477" y="2527"/>
                    <a:pt x="931" y="3652"/>
                    <a:pt x="1383" y="4775"/>
                  </a:cubicBezTo>
                  <a:lnTo>
                    <a:pt x="7522" y="20018"/>
                  </a:lnTo>
                  <a:cubicBezTo>
                    <a:pt x="7774" y="20641"/>
                    <a:pt x="8070" y="21164"/>
                    <a:pt x="8324" y="21786"/>
                  </a:cubicBezTo>
                  <a:cubicBezTo>
                    <a:pt x="8077" y="19198"/>
                    <a:pt x="7715" y="16630"/>
                    <a:pt x="7236" y="14080"/>
                  </a:cubicBezTo>
                  <a:cubicBezTo>
                    <a:pt x="6336" y="9286"/>
                    <a:pt x="4945" y="4400"/>
                    <a:pt x="1802" y="668"/>
                  </a:cubicBezTo>
                  <a:cubicBezTo>
                    <a:pt x="1618" y="448"/>
                    <a:pt x="1422" y="228"/>
                    <a:pt x="1167" y="100"/>
                  </a:cubicBezTo>
                  <a:cubicBezTo>
                    <a:pt x="1041" y="37"/>
                    <a:pt x="897" y="0"/>
                    <a:pt x="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1586725" y="2151500"/>
              <a:ext cx="265700" cy="329550"/>
            </a:xfrm>
            <a:custGeom>
              <a:avLst/>
              <a:gdLst/>
              <a:ahLst/>
              <a:cxnLst/>
              <a:rect l="l" t="t" r="r" b="b"/>
              <a:pathLst>
                <a:path w="10628" h="13182" extrusionOk="0">
                  <a:moveTo>
                    <a:pt x="812" y="0"/>
                  </a:moveTo>
                  <a:cubicBezTo>
                    <a:pt x="498" y="0"/>
                    <a:pt x="178" y="153"/>
                    <a:pt x="74" y="444"/>
                  </a:cubicBezTo>
                  <a:cubicBezTo>
                    <a:pt x="0" y="645"/>
                    <a:pt x="41" y="870"/>
                    <a:pt x="99" y="1078"/>
                  </a:cubicBezTo>
                  <a:cubicBezTo>
                    <a:pt x="488" y="2524"/>
                    <a:pt x="1506" y="3717"/>
                    <a:pt x="2591" y="4747"/>
                  </a:cubicBezTo>
                  <a:cubicBezTo>
                    <a:pt x="3679" y="5779"/>
                    <a:pt x="9061" y="11208"/>
                    <a:pt x="10627" y="13181"/>
                  </a:cubicBezTo>
                  <a:cubicBezTo>
                    <a:pt x="8411" y="8554"/>
                    <a:pt x="5802" y="3988"/>
                    <a:pt x="1954" y="594"/>
                  </a:cubicBezTo>
                  <a:cubicBezTo>
                    <a:pt x="1674" y="347"/>
                    <a:pt x="1372" y="99"/>
                    <a:pt x="1008" y="20"/>
                  </a:cubicBezTo>
                  <a:cubicBezTo>
                    <a:pt x="944" y="7"/>
                    <a:pt x="878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1600250" y="2367400"/>
              <a:ext cx="235475" cy="111450"/>
            </a:xfrm>
            <a:custGeom>
              <a:avLst/>
              <a:gdLst/>
              <a:ahLst/>
              <a:cxnLst/>
              <a:rect l="l" t="t" r="r" b="b"/>
              <a:pathLst>
                <a:path w="9419" h="4458" extrusionOk="0">
                  <a:moveTo>
                    <a:pt x="1157" y="1"/>
                  </a:moveTo>
                  <a:cubicBezTo>
                    <a:pt x="929" y="1"/>
                    <a:pt x="702" y="33"/>
                    <a:pt x="500" y="138"/>
                  </a:cubicBezTo>
                  <a:cubicBezTo>
                    <a:pt x="217" y="284"/>
                    <a:pt x="0" y="606"/>
                    <a:pt x="63" y="918"/>
                  </a:cubicBezTo>
                  <a:cubicBezTo>
                    <a:pt x="129" y="1247"/>
                    <a:pt x="454" y="1449"/>
                    <a:pt x="752" y="1604"/>
                  </a:cubicBezTo>
                  <a:cubicBezTo>
                    <a:pt x="1865" y="2179"/>
                    <a:pt x="3029" y="2645"/>
                    <a:pt x="4231" y="2995"/>
                  </a:cubicBezTo>
                  <a:cubicBezTo>
                    <a:pt x="5875" y="3476"/>
                    <a:pt x="7788" y="3936"/>
                    <a:pt x="9418" y="4458"/>
                  </a:cubicBezTo>
                  <a:cubicBezTo>
                    <a:pt x="7975" y="3281"/>
                    <a:pt x="6440" y="2222"/>
                    <a:pt x="4827" y="1293"/>
                  </a:cubicBezTo>
                  <a:cubicBezTo>
                    <a:pt x="3774" y="686"/>
                    <a:pt x="2652" y="124"/>
                    <a:pt x="1442" y="15"/>
                  </a:cubicBezTo>
                  <a:cubicBezTo>
                    <a:pt x="1348" y="6"/>
                    <a:pt x="1252" y="1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1603775" y="2367450"/>
              <a:ext cx="231950" cy="111450"/>
            </a:xfrm>
            <a:custGeom>
              <a:avLst/>
              <a:gdLst/>
              <a:ahLst/>
              <a:cxnLst/>
              <a:rect l="l" t="t" r="r" b="b"/>
              <a:pathLst>
                <a:path w="9278" h="4458" extrusionOk="0">
                  <a:moveTo>
                    <a:pt x="1020" y="0"/>
                  </a:moveTo>
                  <a:cubicBezTo>
                    <a:pt x="790" y="0"/>
                    <a:pt x="562" y="34"/>
                    <a:pt x="359" y="138"/>
                  </a:cubicBezTo>
                  <a:cubicBezTo>
                    <a:pt x="209" y="216"/>
                    <a:pt x="83" y="338"/>
                    <a:pt x="1" y="486"/>
                  </a:cubicBezTo>
                  <a:cubicBezTo>
                    <a:pt x="3195" y="1175"/>
                    <a:pt x="6224" y="2486"/>
                    <a:pt x="8913" y="4345"/>
                  </a:cubicBezTo>
                  <a:cubicBezTo>
                    <a:pt x="9036" y="4382"/>
                    <a:pt x="9159" y="4418"/>
                    <a:pt x="9277" y="4457"/>
                  </a:cubicBezTo>
                  <a:cubicBezTo>
                    <a:pt x="7834" y="3281"/>
                    <a:pt x="6299" y="2222"/>
                    <a:pt x="4686" y="1293"/>
                  </a:cubicBezTo>
                  <a:cubicBezTo>
                    <a:pt x="3633" y="686"/>
                    <a:pt x="2511" y="124"/>
                    <a:pt x="1301" y="15"/>
                  </a:cubicBezTo>
                  <a:cubicBezTo>
                    <a:pt x="1208" y="6"/>
                    <a:pt x="1114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598550" y="2151500"/>
              <a:ext cx="247400" cy="316150"/>
            </a:xfrm>
            <a:custGeom>
              <a:avLst/>
              <a:gdLst/>
              <a:ahLst/>
              <a:cxnLst/>
              <a:rect l="l" t="t" r="r" b="b"/>
              <a:pathLst>
                <a:path w="9896" h="12646" extrusionOk="0">
                  <a:moveTo>
                    <a:pt x="342" y="0"/>
                  </a:moveTo>
                  <a:cubicBezTo>
                    <a:pt x="226" y="0"/>
                    <a:pt x="110" y="22"/>
                    <a:pt x="1" y="63"/>
                  </a:cubicBezTo>
                  <a:cubicBezTo>
                    <a:pt x="3545" y="4058"/>
                    <a:pt x="6849" y="8260"/>
                    <a:pt x="9895" y="12645"/>
                  </a:cubicBezTo>
                  <a:cubicBezTo>
                    <a:pt x="7733" y="8203"/>
                    <a:pt x="5179" y="3856"/>
                    <a:pt x="1481" y="594"/>
                  </a:cubicBezTo>
                  <a:cubicBezTo>
                    <a:pt x="1201" y="347"/>
                    <a:pt x="899" y="99"/>
                    <a:pt x="535" y="20"/>
                  </a:cubicBezTo>
                  <a:cubicBezTo>
                    <a:pt x="471" y="7"/>
                    <a:pt x="406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676050" y="1929825"/>
              <a:ext cx="194400" cy="526400"/>
            </a:xfrm>
            <a:custGeom>
              <a:avLst/>
              <a:gdLst/>
              <a:ahLst/>
              <a:cxnLst/>
              <a:rect l="l" t="t" r="r" b="b"/>
              <a:pathLst>
                <a:path w="7776" h="21056" extrusionOk="0">
                  <a:moveTo>
                    <a:pt x="282" y="1"/>
                  </a:moveTo>
                  <a:cubicBezTo>
                    <a:pt x="184" y="1"/>
                    <a:pt x="88" y="18"/>
                    <a:pt x="1" y="55"/>
                  </a:cubicBezTo>
                  <a:cubicBezTo>
                    <a:pt x="958" y="1853"/>
                    <a:pt x="1749" y="3743"/>
                    <a:pt x="2501" y="5639"/>
                  </a:cubicBezTo>
                  <a:cubicBezTo>
                    <a:pt x="4504" y="10689"/>
                    <a:pt x="6263" y="15827"/>
                    <a:pt x="7776" y="21055"/>
                  </a:cubicBezTo>
                  <a:cubicBezTo>
                    <a:pt x="7533" y="18718"/>
                    <a:pt x="7195" y="16391"/>
                    <a:pt x="6761" y="14078"/>
                  </a:cubicBezTo>
                  <a:cubicBezTo>
                    <a:pt x="5863" y="9286"/>
                    <a:pt x="4470" y="4400"/>
                    <a:pt x="1329" y="668"/>
                  </a:cubicBezTo>
                  <a:cubicBezTo>
                    <a:pt x="1145" y="448"/>
                    <a:pt x="949" y="228"/>
                    <a:pt x="692" y="100"/>
                  </a:cubicBezTo>
                  <a:cubicBezTo>
                    <a:pt x="566" y="37"/>
                    <a:pt x="423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1862750" y="1797350"/>
              <a:ext cx="66325" cy="675750"/>
            </a:xfrm>
            <a:custGeom>
              <a:avLst/>
              <a:gdLst/>
              <a:ahLst/>
              <a:cxnLst/>
              <a:rect l="l" t="t" r="r" b="b"/>
              <a:pathLst>
                <a:path w="2653" h="27030" extrusionOk="0">
                  <a:moveTo>
                    <a:pt x="160" y="1"/>
                  </a:moveTo>
                  <a:cubicBezTo>
                    <a:pt x="107" y="1"/>
                    <a:pt x="53" y="9"/>
                    <a:pt x="1" y="24"/>
                  </a:cubicBezTo>
                  <a:cubicBezTo>
                    <a:pt x="149" y="4981"/>
                    <a:pt x="434" y="9935"/>
                    <a:pt x="720" y="14888"/>
                  </a:cubicBezTo>
                  <a:cubicBezTo>
                    <a:pt x="958" y="18970"/>
                    <a:pt x="1211" y="23117"/>
                    <a:pt x="2329" y="27029"/>
                  </a:cubicBezTo>
                  <a:cubicBezTo>
                    <a:pt x="2392" y="25367"/>
                    <a:pt x="2463" y="21142"/>
                    <a:pt x="2526" y="20081"/>
                  </a:cubicBezTo>
                  <a:cubicBezTo>
                    <a:pt x="2652" y="17963"/>
                    <a:pt x="2413" y="15842"/>
                    <a:pt x="2306" y="13724"/>
                  </a:cubicBezTo>
                  <a:cubicBezTo>
                    <a:pt x="2081" y="9254"/>
                    <a:pt x="2415" y="4606"/>
                    <a:pt x="686" y="477"/>
                  </a:cubicBezTo>
                  <a:cubicBezTo>
                    <a:pt x="624" y="327"/>
                    <a:pt x="552" y="170"/>
                    <a:pt x="418" y="77"/>
                  </a:cubicBezTo>
                  <a:cubicBezTo>
                    <a:pt x="341" y="24"/>
                    <a:pt x="251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1945350" y="1932975"/>
              <a:ext cx="197200" cy="517800"/>
            </a:xfrm>
            <a:custGeom>
              <a:avLst/>
              <a:gdLst/>
              <a:ahLst/>
              <a:cxnLst/>
              <a:rect l="l" t="t" r="r" b="b"/>
              <a:pathLst>
                <a:path w="7888" h="20712" extrusionOk="0">
                  <a:moveTo>
                    <a:pt x="7538" y="1"/>
                  </a:moveTo>
                  <a:cubicBezTo>
                    <a:pt x="3838" y="6413"/>
                    <a:pt x="1288" y="13422"/>
                    <a:pt x="0" y="20711"/>
                  </a:cubicBezTo>
                  <a:cubicBezTo>
                    <a:pt x="127" y="20447"/>
                    <a:pt x="254" y="20181"/>
                    <a:pt x="370" y="19892"/>
                  </a:cubicBezTo>
                  <a:lnTo>
                    <a:pt x="6507" y="4649"/>
                  </a:lnTo>
                  <a:cubicBezTo>
                    <a:pt x="6959" y="3527"/>
                    <a:pt x="7413" y="2401"/>
                    <a:pt x="7720" y="1231"/>
                  </a:cubicBezTo>
                  <a:cubicBezTo>
                    <a:pt x="7830" y="804"/>
                    <a:pt x="7888" y="267"/>
                    <a:pt x="7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1946150" y="2158825"/>
              <a:ext cx="259525" cy="315750"/>
            </a:xfrm>
            <a:custGeom>
              <a:avLst/>
              <a:gdLst/>
              <a:ahLst/>
              <a:cxnLst/>
              <a:rect l="l" t="t" r="r" b="b"/>
              <a:pathLst>
                <a:path w="10381" h="12630" extrusionOk="0">
                  <a:moveTo>
                    <a:pt x="10193" y="1"/>
                  </a:moveTo>
                  <a:cubicBezTo>
                    <a:pt x="6281" y="3660"/>
                    <a:pt x="3131" y="8090"/>
                    <a:pt x="59" y="12508"/>
                  </a:cubicBezTo>
                  <a:cubicBezTo>
                    <a:pt x="40" y="12549"/>
                    <a:pt x="20" y="12588"/>
                    <a:pt x="0" y="12629"/>
                  </a:cubicBezTo>
                  <a:cubicBezTo>
                    <a:pt x="1531" y="10701"/>
                    <a:pt x="6788" y="5399"/>
                    <a:pt x="7848" y="4392"/>
                  </a:cubicBezTo>
                  <a:cubicBezTo>
                    <a:pt x="8911" y="3385"/>
                    <a:pt x="9902" y="2220"/>
                    <a:pt x="10286" y="808"/>
                  </a:cubicBezTo>
                  <a:cubicBezTo>
                    <a:pt x="10340" y="604"/>
                    <a:pt x="10381" y="385"/>
                    <a:pt x="10309" y="186"/>
                  </a:cubicBezTo>
                  <a:cubicBezTo>
                    <a:pt x="10282" y="118"/>
                    <a:pt x="10243" y="54"/>
                    <a:pt x="10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72650" y="2374050"/>
              <a:ext cx="219150" cy="95250"/>
            </a:xfrm>
            <a:custGeom>
              <a:avLst/>
              <a:gdLst/>
              <a:ahLst/>
              <a:cxnLst/>
              <a:rect l="l" t="t" r="r" b="b"/>
              <a:pathLst>
                <a:path w="8766" h="3810" extrusionOk="0">
                  <a:moveTo>
                    <a:pt x="8621" y="1"/>
                  </a:moveTo>
                  <a:cubicBezTo>
                    <a:pt x="5560" y="795"/>
                    <a:pt x="2649" y="2081"/>
                    <a:pt x="1" y="3810"/>
                  </a:cubicBezTo>
                  <a:cubicBezTo>
                    <a:pt x="1499" y="3351"/>
                    <a:pt x="3188" y="2936"/>
                    <a:pt x="4660" y="2506"/>
                  </a:cubicBezTo>
                  <a:cubicBezTo>
                    <a:pt x="5835" y="2165"/>
                    <a:pt x="6972" y="1710"/>
                    <a:pt x="8058" y="1147"/>
                  </a:cubicBezTo>
                  <a:cubicBezTo>
                    <a:pt x="8349" y="997"/>
                    <a:pt x="8667" y="801"/>
                    <a:pt x="8731" y="479"/>
                  </a:cubicBezTo>
                  <a:cubicBezTo>
                    <a:pt x="8765" y="311"/>
                    <a:pt x="8715" y="143"/>
                    <a:pt x="8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830125" y="2072000"/>
              <a:ext cx="98950" cy="408950"/>
            </a:xfrm>
            <a:custGeom>
              <a:avLst/>
              <a:gdLst/>
              <a:ahLst/>
              <a:cxnLst/>
              <a:rect l="l" t="t" r="r" b="b"/>
              <a:pathLst>
                <a:path w="3958" h="16358" extrusionOk="0">
                  <a:moveTo>
                    <a:pt x="0" y="0"/>
                  </a:moveTo>
                  <a:cubicBezTo>
                    <a:pt x="225" y="5609"/>
                    <a:pt x="1445" y="11181"/>
                    <a:pt x="3622" y="16358"/>
                  </a:cubicBezTo>
                  <a:cubicBezTo>
                    <a:pt x="3686" y="14995"/>
                    <a:pt x="3764" y="10231"/>
                    <a:pt x="3831" y="9095"/>
                  </a:cubicBezTo>
                  <a:cubicBezTo>
                    <a:pt x="3957" y="6977"/>
                    <a:pt x="3718" y="4856"/>
                    <a:pt x="3611" y="2738"/>
                  </a:cubicBezTo>
                  <a:cubicBezTo>
                    <a:pt x="3584" y="2174"/>
                    <a:pt x="3563" y="1606"/>
                    <a:pt x="3548" y="1036"/>
                  </a:cubicBezTo>
                  <a:cubicBezTo>
                    <a:pt x="3325" y="2386"/>
                    <a:pt x="3047" y="3725"/>
                    <a:pt x="2713" y="5052"/>
                  </a:cubicBezTo>
                  <a:cubicBezTo>
                    <a:pt x="2663" y="5249"/>
                    <a:pt x="2604" y="5459"/>
                    <a:pt x="2445" y="5584"/>
                  </a:cubicBezTo>
                  <a:cubicBezTo>
                    <a:pt x="2354" y="5657"/>
                    <a:pt x="2244" y="5689"/>
                    <a:pt x="2131" y="5689"/>
                  </a:cubicBezTo>
                  <a:cubicBezTo>
                    <a:pt x="1952" y="5689"/>
                    <a:pt x="1765" y="5610"/>
                    <a:pt x="1632" y="5484"/>
                  </a:cubicBezTo>
                  <a:cubicBezTo>
                    <a:pt x="1416" y="5281"/>
                    <a:pt x="1311" y="4988"/>
                    <a:pt x="1216" y="4706"/>
                  </a:cubicBezTo>
                  <a:cubicBezTo>
                    <a:pt x="704" y="3166"/>
                    <a:pt x="297" y="159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1934450" y="2133025"/>
              <a:ext cx="139800" cy="341450"/>
            </a:xfrm>
            <a:custGeom>
              <a:avLst/>
              <a:gdLst/>
              <a:ahLst/>
              <a:cxnLst/>
              <a:rect l="l" t="t" r="r" b="b"/>
              <a:pathLst>
                <a:path w="5592" h="13658" extrusionOk="0">
                  <a:moveTo>
                    <a:pt x="5591" y="0"/>
                  </a:moveTo>
                  <a:lnTo>
                    <a:pt x="5591" y="0"/>
                  </a:lnTo>
                  <a:cubicBezTo>
                    <a:pt x="4736" y="1075"/>
                    <a:pt x="3840" y="2117"/>
                    <a:pt x="2902" y="3124"/>
                  </a:cubicBezTo>
                  <a:cubicBezTo>
                    <a:pt x="2770" y="3265"/>
                    <a:pt x="2615" y="3417"/>
                    <a:pt x="2421" y="3417"/>
                  </a:cubicBezTo>
                  <a:cubicBezTo>
                    <a:pt x="2419" y="3417"/>
                    <a:pt x="2417" y="3417"/>
                    <a:pt x="2415" y="3417"/>
                  </a:cubicBezTo>
                  <a:cubicBezTo>
                    <a:pt x="2022" y="3411"/>
                    <a:pt x="1936" y="2861"/>
                    <a:pt x="1986" y="2470"/>
                  </a:cubicBezTo>
                  <a:cubicBezTo>
                    <a:pt x="2036" y="2095"/>
                    <a:pt x="2090" y="1722"/>
                    <a:pt x="2149" y="1350"/>
                  </a:cubicBezTo>
                  <a:lnTo>
                    <a:pt x="2149" y="1350"/>
                  </a:lnTo>
                  <a:cubicBezTo>
                    <a:pt x="1718" y="2867"/>
                    <a:pt x="1377" y="4413"/>
                    <a:pt x="1090" y="5952"/>
                  </a:cubicBezTo>
                  <a:cubicBezTo>
                    <a:pt x="611" y="8502"/>
                    <a:pt x="249" y="11070"/>
                    <a:pt x="0" y="13658"/>
                  </a:cubicBezTo>
                  <a:cubicBezTo>
                    <a:pt x="256" y="13036"/>
                    <a:pt x="554" y="12513"/>
                    <a:pt x="804" y="11890"/>
                  </a:cubicBezTo>
                  <a:cubicBezTo>
                    <a:pt x="2400" y="7927"/>
                    <a:pt x="3997" y="3963"/>
                    <a:pt x="5591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1946200" y="2204000"/>
              <a:ext cx="247475" cy="270575"/>
            </a:xfrm>
            <a:custGeom>
              <a:avLst/>
              <a:gdLst/>
              <a:ahLst/>
              <a:cxnLst/>
              <a:rect l="l" t="t" r="r" b="b"/>
              <a:pathLst>
                <a:path w="9899" h="10823" extrusionOk="0">
                  <a:moveTo>
                    <a:pt x="9898" y="1"/>
                  </a:moveTo>
                  <a:cubicBezTo>
                    <a:pt x="8370" y="1581"/>
                    <a:pt x="6643" y="2960"/>
                    <a:pt x="4763" y="4101"/>
                  </a:cubicBezTo>
                  <a:cubicBezTo>
                    <a:pt x="4597" y="4201"/>
                    <a:pt x="4376" y="4283"/>
                    <a:pt x="4187" y="4283"/>
                  </a:cubicBezTo>
                  <a:cubicBezTo>
                    <a:pt x="4030" y="4283"/>
                    <a:pt x="3896" y="4227"/>
                    <a:pt x="3836" y="4079"/>
                  </a:cubicBezTo>
                  <a:cubicBezTo>
                    <a:pt x="3821" y="4042"/>
                    <a:pt x="3814" y="4003"/>
                    <a:pt x="3814" y="3961"/>
                  </a:cubicBezTo>
                  <a:cubicBezTo>
                    <a:pt x="2361" y="6131"/>
                    <a:pt x="1127" y="8467"/>
                    <a:pt x="0" y="10822"/>
                  </a:cubicBezTo>
                  <a:cubicBezTo>
                    <a:pt x="1530" y="8894"/>
                    <a:pt x="6788" y="3592"/>
                    <a:pt x="7848" y="2585"/>
                  </a:cubicBezTo>
                  <a:cubicBezTo>
                    <a:pt x="8647" y="1826"/>
                    <a:pt x="9409" y="978"/>
                    <a:pt x="9898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1962475" y="2382625"/>
              <a:ext cx="212450" cy="89850"/>
            </a:xfrm>
            <a:custGeom>
              <a:avLst/>
              <a:gdLst/>
              <a:ahLst/>
              <a:cxnLst/>
              <a:rect l="l" t="t" r="r" b="b"/>
              <a:pathLst>
                <a:path w="8498" h="3594" extrusionOk="0">
                  <a:moveTo>
                    <a:pt x="5412" y="0"/>
                  </a:moveTo>
                  <a:lnTo>
                    <a:pt x="5412" y="0"/>
                  </a:lnTo>
                  <a:cubicBezTo>
                    <a:pt x="5097" y="158"/>
                    <a:pt x="4788" y="327"/>
                    <a:pt x="4485" y="502"/>
                  </a:cubicBezTo>
                  <a:cubicBezTo>
                    <a:pt x="2910" y="1409"/>
                    <a:pt x="1410" y="2443"/>
                    <a:pt x="1" y="3593"/>
                  </a:cubicBezTo>
                  <a:cubicBezTo>
                    <a:pt x="1594" y="3083"/>
                    <a:pt x="3460" y="2631"/>
                    <a:pt x="5067" y="2165"/>
                  </a:cubicBezTo>
                  <a:cubicBezTo>
                    <a:pt x="6242" y="1822"/>
                    <a:pt x="7379" y="1367"/>
                    <a:pt x="8467" y="806"/>
                  </a:cubicBezTo>
                  <a:cubicBezTo>
                    <a:pt x="8478" y="800"/>
                    <a:pt x="8487" y="793"/>
                    <a:pt x="8497" y="788"/>
                  </a:cubicBezTo>
                  <a:lnTo>
                    <a:pt x="8497" y="788"/>
                  </a:lnTo>
                  <a:cubicBezTo>
                    <a:pt x="7385" y="1149"/>
                    <a:pt x="6245" y="1383"/>
                    <a:pt x="5072" y="1390"/>
                  </a:cubicBezTo>
                  <a:cubicBezTo>
                    <a:pt x="5066" y="1390"/>
                    <a:pt x="5061" y="1390"/>
                    <a:pt x="5055" y="1390"/>
                  </a:cubicBezTo>
                  <a:cubicBezTo>
                    <a:pt x="4837" y="1390"/>
                    <a:pt x="4586" y="1356"/>
                    <a:pt x="4483" y="1167"/>
                  </a:cubicBezTo>
                  <a:cubicBezTo>
                    <a:pt x="4344" y="909"/>
                    <a:pt x="4595" y="618"/>
                    <a:pt x="4828" y="438"/>
                  </a:cubicBezTo>
                  <a:cubicBezTo>
                    <a:pt x="5019" y="290"/>
                    <a:pt x="5215" y="143"/>
                    <a:pt x="5412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1775075" y="2049725"/>
              <a:ext cx="97250" cy="424750"/>
            </a:xfrm>
            <a:custGeom>
              <a:avLst/>
              <a:gdLst/>
              <a:ahLst/>
              <a:cxnLst/>
              <a:rect l="l" t="t" r="r" b="b"/>
              <a:pathLst>
                <a:path w="3890" h="16990" extrusionOk="0">
                  <a:moveTo>
                    <a:pt x="0" y="0"/>
                  </a:moveTo>
                  <a:cubicBezTo>
                    <a:pt x="925" y="2913"/>
                    <a:pt x="1541" y="5918"/>
                    <a:pt x="1836" y="8961"/>
                  </a:cubicBezTo>
                  <a:cubicBezTo>
                    <a:pt x="1856" y="9166"/>
                    <a:pt x="1861" y="9406"/>
                    <a:pt x="1709" y="9545"/>
                  </a:cubicBezTo>
                  <a:cubicBezTo>
                    <a:pt x="1639" y="9610"/>
                    <a:pt x="1559" y="9637"/>
                    <a:pt x="1475" y="9637"/>
                  </a:cubicBezTo>
                  <a:cubicBezTo>
                    <a:pt x="1234" y="9637"/>
                    <a:pt x="960" y="9410"/>
                    <a:pt x="791" y="9191"/>
                  </a:cubicBezTo>
                  <a:cubicBezTo>
                    <a:pt x="695" y="9068"/>
                    <a:pt x="602" y="8943"/>
                    <a:pt x="507" y="8818"/>
                  </a:cubicBezTo>
                  <a:lnTo>
                    <a:pt x="507" y="8818"/>
                  </a:lnTo>
                  <a:lnTo>
                    <a:pt x="3086" y="15222"/>
                  </a:lnTo>
                  <a:cubicBezTo>
                    <a:pt x="3336" y="15845"/>
                    <a:pt x="3633" y="16368"/>
                    <a:pt x="3890" y="16990"/>
                  </a:cubicBezTo>
                  <a:cubicBezTo>
                    <a:pt x="3643" y="14406"/>
                    <a:pt x="3279" y="11838"/>
                    <a:pt x="2800" y="9284"/>
                  </a:cubicBezTo>
                  <a:cubicBezTo>
                    <a:pt x="2206" y="6107"/>
                    <a:pt x="1393" y="289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1683725" y="2266775"/>
              <a:ext cx="168700" cy="214275"/>
            </a:xfrm>
            <a:custGeom>
              <a:avLst/>
              <a:gdLst/>
              <a:ahLst/>
              <a:cxnLst/>
              <a:rect l="l" t="t" r="r" b="b"/>
              <a:pathLst>
                <a:path w="6748" h="8571" extrusionOk="0">
                  <a:moveTo>
                    <a:pt x="1745" y="0"/>
                  </a:moveTo>
                  <a:cubicBezTo>
                    <a:pt x="2069" y="661"/>
                    <a:pt x="2297" y="1354"/>
                    <a:pt x="2358" y="2092"/>
                  </a:cubicBezTo>
                  <a:cubicBezTo>
                    <a:pt x="2367" y="2188"/>
                    <a:pt x="2370" y="2292"/>
                    <a:pt x="2328" y="2377"/>
                  </a:cubicBezTo>
                  <a:cubicBezTo>
                    <a:pt x="2267" y="2499"/>
                    <a:pt x="2151" y="2546"/>
                    <a:pt x="2017" y="2546"/>
                  </a:cubicBezTo>
                  <a:cubicBezTo>
                    <a:pt x="1854" y="2546"/>
                    <a:pt x="1665" y="2477"/>
                    <a:pt x="1520" y="2393"/>
                  </a:cubicBezTo>
                  <a:cubicBezTo>
                    <a:pt x="995" y="2092"/>
                    <a:pt x="488" y="1763"/>
                    <a:pt x="1" y="1406"/>
                  </a:cubicBezTo>
                  <a:lnTo>
                    <a:pt x="1" y="1406"/>
                  </a:lnTo>
                  <a:cubicBezTo>
                    <a:pt x="2020" y="3429"/>
                    <a:pt x="5533" y="7038"/>
                    <a:pt x="6747" y="8570"/>
                  </a:cubicBezTo>
                  <a:cubicBezTo>
                    <a:pt x="5319" y="5588"/>
                    <a:pt x="3726" y="2634"/>
                    <a:pt x="1745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1694350" y="2407000"/>
              <a:ext cx="141375" cy="71900"/>
            </a:xfrm>
            <a:custGeom>
              <a:avLst/>
              <a:gdLst/>
              <a:ahLst/>
              <a:cxnLst/>
              <a:rect l="l" t="t" r="r" b="b"/>
              <a:pathLst>
                <a:path w="5655" h="2876" extrusionOk="0">
                  <a:moveTo>
                    <a:pt x="1554" y="0"/>
                  </a:moveTo>
                  <a:cubicBezTo>
                    <a:pt x="1654" y="97"/>
                    <a:pt x="1738" y="209"/>
                    <a:pt x="1803" y="334"/>
                  </a:cubicBezTo>
                  <a:cubicBezTo>
                    <a:pt x="1938" y="609"/>
                    <a:pt x="1919" y="986"/>
                    <a:pt x="1674" y="1172"/>
                  </a:cubicBezTo>
                  <a:cubicBezTo>
                    <a:pt x="1510" y="1297"/>
                    <a:pt x="1288" y="1308"/>
                    <a:pt x="1081" y="1309"/>
                  </a:cubicBezTo>
                  <a:cubicBezTo>
                    <a:pt x="720" y="1309"/>
                    <a:pt x="361" y="1297"/>
                    <a:pt x="1" y="1270"/>
                  </a:cubicBezTo>
                  <a:lnTo>
                    <a:pt x="1" y="1270"/>
                  </a:lnTo>
                  <a:cubicBezTo>
                    <a:pt x="156" y="1318"/>
                    <a:pt x="311" y="1367"/>
                    <a:pt x="467" y="1411"/>
                  </a:cubicBezTo>
                  <a:cubicBezTo>
                    <a:pt x="2111" y="1892"/>
                    <a:pt x="4024" y="2352"/>
                    <a:pt x="5654" y="2875"/>
                  </a:cubicBezTo>
                  <a:cubicBezTo>
                    <a:pt x="4360" y="1818"/>
                    <a:pt x="2988" y="858"/>
                    <a:pt x="1554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11"/>
          <p:cNvGrpSpPr/>
          <p:nvPr/>
        </p:nvGrpSpPr>
        <p:grpSpPr>
          <a:xfrm>
            <a:off x="2401893" y="3687810"/>
            <a:ext cx="333562" cy="273594"/>
            <a:chOff x="1280350" y="1893050"/>
            <a:chExt cx="315098" cy="258449"/>
          </a:xfrm>
        </p:grpSpPr>
        <p:sp>
          <p:nvSpPr>
            <p:cNvPr id="492" name="Google Shape;492;p11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11"/>
          <p:cNvGrpSpPr/>
          <p:nvPr/>
        </p:nvGrpSpPr>
        <p:grpSpPr>
          <a:xfrm flipH="1">
            <a:off x="1877619" y="4179394"/>
            <a:ext cx="397874" cy="326344"/>
            <a:chOff x="1280350" y="1893050"/>
            <a:chExt cx="315098" cy="258449"/>
          </a:xfrm>
        </p:grpSpPr>
        <p:sp>
          <p:nvSpPr>
            <p:cNvPr id="508" name="Google Shape;508;p11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11"/>
          <p:cNvGrpSpPr/>
          <p:nvPr/>
        </p:nvGrpSpPr>
        <p:grpSpPr>
          <a:xfrm>
            <a:off x="6614206" y="3893560"/>
            <a:ext cx="333562" cy="273594"/>
            <a:chOff x="1280350" y="1893050"/>
            <a:chExt cx="315098" cy="258449"/>
          </a:xfrm>
        </p:grpSpPr>
        <p:sp>
          <p:nvSpPr>
            <p:cNvPr id="524" name="Google Shape;524;p11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11"/>
          <p:cNvGrpSpPr/>
          <p:nvPr/>
        </p:nvGrpSpPr>
        <p:grpSpPr>
          <a:xfrm flipH="1">
            <a:off x="7203105" y="4405244"/>
            <a:ext cx="397874" cy="326344"/>
            <a:chOff x="1280350" y="1893050"/>
            <a:chExt cx="315098" cy="258449"/>
          </a:xfrm>
        </p:grpSpPr>
        <p:sp>
          <p:nvSpPr>
            <p:cNvPr id="540" name="Google Shape;540;p11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3"/>
          <p:cNvSpPr txBox="1">
            <a:spLocks noGrp="1"/>
          </p:cNvSpPr>
          <p:nvPr>
            <p:ph type="title"/>
          </p:nvPr>
        </p:nvSpPr>
        <p:spPr>
          <a:xfrm>
            <a:off x="721050" y="574625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9pPr>
          </a:lstStyle>
          <a:p>
            <a:endParaRPr/>
          </a:p>
        </p:txBody>
      </p:sp>
      <p:sp>
        <p:nvSpPr>
          <p:cNvPr id="558" name="Google Shape;558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107200" y="1386989"/>
            <a:ext cx="651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59" name="Google Shape;559;p13"/>
          <p:cNvSpPr txBox="1">
            <a:spLocks noGrp="1"/>
          </p:cNvSpPr>
          <p:nvPr>
            <p:ph type="subTitle" idx="1"/>
          </p:nvPr>
        </p:nvSpPr>
        <p:spPr>
          <a:xfrm>
            <a:off x="2945700" y="1599460"/>
            <a:ext cx="4275000" cy="25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subTitle" idx="3"/>
          </p:nvPr>
        </p:nvSpPr>
        <p:spPr>
          <a:xfrm>
            <a:off x="2945700" y="1286372"/>
            <a:ext cx="4275000" cy="25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2107200" y="2271087"/>
            <a:ext cx="651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62" name="Google Shape;562;p13"/>
          <p:cNvSpPr txBox="1">
            <a:spLocks noGrp="1"/>
          </p:cNvSpPr>
          <p:nvPr>
            <p:ph type="subTitle" idx="5"/>
          </p:nvPr>
        </p:nvSpPr>
        <p:spPr>
          <a:xfrm>
            <a:off x="2945700" y="2485823"/>
            <a:ext cx="4275000" cy="25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subTitle" idx="6"/>
          </p:nvPr>
        </p:nvSpPr>
        <p:spPr>
          <a:xfrm>
            <a:off x="2945700" y="2172732"/>
            <a:ext cx="4275000" cy="25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4" name="Google Shape;564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2107200" y="3161336"/>
            <a:ext cx="651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65" name="Google Shape;565;p13"/>
          <p:cNvSpPr txBox="1">
            <a:spLocks noGrp="1"/>
          </p:cNvSpPr>
          <p:nvPr>
            <p:ph type="subTitle" idx="8"/>
          </p:nvPr>
        </p:nvSpPr>
        <p:spPr>
          <a:xfrm>
            <a:off x="2945700" y="3372187"/>
            <a:ext cx="4275000" cy="25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subTitle" idx="9"/>
          </p:nvPr>
        </p:nvSpPr>
        <p:spPr>
          <a:xfrm>
            <a:off x="2945700" y="3059091"/>
            <a:ext cx="4275000" cy="25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7" name="Google Shape;567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2107200" y="4051575"/>
            <a:ext cx="651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68" name="Google Shape;568;p13"/>
          <p:cNvSpPr txBox="1">
            <a:spLocks noGrp="1"/>
          </p:cNvSpPr>
          <p:nvPr>
            <p:ph type="subTitle" idx="14"/>
          </p:nvPr>
        </p:nvSpPr>
        <p:spPr>
          <a:xfrm>
            <a:off x="2945700" y="4258550"/>
            <a:ext cx="4275000" cy="25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9" name="Google Shape;569;p13"/>
          <p:cNvSpPr txBox="1">
            <a:spLocks noGrp="1"/>
          </p:cNvSpPr>
          <p:nvPr>
            <p:ph type="subTitle" idx="15"/>
          </p:nvPr>
        </p:nvSpPr>
        <p:spPr>
          <a:xfrm>
            <a:off x="2945700" y="3945450"/>
            <a:ext cx="4275000" cy="25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70" name="Google Shape;570;p13"/>
          <p:cNvGrpSpPr/>
          <p:nvPr/>
        </p:nvGrpSpPr>
        <p:grpSpPr>
          <a:xfrm>
            <a:off x="-305124" y="172892"/>
            <a:ext cx="9313602" cy="2736041"/>
            <a:chOff x="-211687" y="333142"/>
            <a:chExt cx="9313602" cy="2736041"/>
          </a:xfrm>
        </p:grpSpPr>
        <p:sp>
          <p:nvSpPr>
            <p:cNvPr id="571" name="Google Shape;571;p13"/>
            <p:cNvSpPr/>
            <p:nvPr/>
          </p:nvSpPr>
          <p:spPr>
            <a:xfrm flipH="1">
              <a:off x="8220576" y="2047002"/>
              <a:ext cx="652128" cy="351983"/>
            </a:xfrm>
            <a:custGeom>
              <a:avLst/>
              <a:gdLst/>
              <a:ahLst/>
              <a:cxnLst/>
              <a:rect l="l" t="t" r="r" b="b"/>
              <a:pathLst>
                <a:path w="7548" h="4074" extrusionOk="0">
                  <a:moveTo>
                    <a:pt x="3498" y="0"/>
                  </a:moveTo>
                  <a:cubicBezTo>
                    <a:pt x="3410" y="0"/>
                    <a:pt x="3321" y="10"/>
                    <a:pt x="3236" y="29"/>
                  </a:cubicBezTo>
                  <a:cubicBezTo>
                    <a:pt x="2529" y="182"/>
                    <a:pt x="2051" y="845"/>
                    <a:pt x="2126" y="1564"/>
                  </a:cubicBezTo>
                  <a:cubicBezTo>
                    <a:pt x="2053" y="1544"/>
                    <a:pt x="1981" y="1534"/>
                    <a:pt x="1910" y="1534"/>
                  </a:cubicBezTo>
                  <a:cubicBezTo>
                    <a:pt x="1518" y="1534"/>
                    <a:pt x="1172" y="1834"/>
                    <a:pt x="1140" y="2248"/>
                  </a:cubicBezTo>
                  <a:cubicBezTo>
                    <a:pt x="1092" y="2229"/>
                    <a:pt x="1040" y="2218"/>
                    <a:pt x="988" y="2218"/>
                  </a:cubicBezTo>
                  <a:cubicBezTo>
                    <a:pt x="976" y="2218"/>
                    <a:pt x="964" y="2217"/>
                    <a:pt x="951" y="2217"/>
                  </a:cubicBezTo>
                  <a:cubicBezTo>
                    <a:pt x="737" y="2217"/>
                    <a:pt x="521" y="2277"/>
                    <a:pt x="349" y="2404"/>
                  </a:cubicBezTo>
                  <a:cubicBezTo>
                    <a:pt x="165" y="2536"/>
                    <a:pt x="35" y="2748"/>
                    <a:pt x="20" y="2973"/>
                  </a:cubicBezTo>
                  <a:cubicBezTo>
                    <a:pt x="1" y="3288"/>
                    <a:pt x="227" y="3600"/>
                    <a:pt x="531" y="3679"/>
                  </a:cubicBezTo>
                  <a:cubicBezTo>
                    <a:pt x="1670" y="3976"/>
                    <a:pt x="2840" y="4074"/>
                    <a:pt x="4016" y="4074"/>
                  </a:cubicBezTo>
                  <a:cubicBezTo>
                    <a:pt x="4714" y="4074"/>
                    <a:pt x="5414" y="4039"/>
                    <a:pt x="6111" y="3991"/>
                  </a:cubicBezTo>
                  <a:cubicBezTo>
                    <a:pt x="6570" y="3961"/>
                    <a:pt x="7067" y="3898"/>
                    <a:pt x="7402" y="3584"/>
                  </a:cubicBezTo>
                  <a:cubicBezTo>
                    <a:pt x="7495" y="3497"/>
                    <a:pt x="7547" y="3348"/>
                    <a:pt x="7536" y="3222"/>
                  </a:cubicBezTo>
                  <a:cubicBezTo>
                    <a:pt x="7522" y="3072"/>
                    <a:pt x="7422" y="2936"/>
                    <a:pt x="7292" y="2857"/>
                  </a:cubicBezTo>
                  <a:cubicBezTo>
                    <a:pt x="7163" y="2777"/>
                    <a:pt x="6976" y="2759"/>
                    <a:pt x="6824" y="2755"/>
                  </a:cubicBezTo>
                  <a:cubicBezTo>
                    <a:pt x="6885" y="2505"/>
                    <a:pt x="6779" y="2234"/>
                    <a:pt x="6590" y="2063"/>
                  </a:cubicBezTo>
                  <a:cubicBezTo>
                    <a:pt x="6401" y="1891"/>
                    <a:pt x="6138" y="1814"/>
                    <a:pt x="5883" y="1814"/>
                  </a:cubicBezTo>
                  <a:cubicBezTo>
                    <a:pt x="5879" y="1814"/>
                    <a:pt x="5875" y="1814"/>
                    <a:pt x="5871" y="1814"/>
                  </a:cubicBezTo>
                  <a:cubicBezTo>
                    <a:pt x="5630" y="1814"/>
                    <a:pt x="5393" y="1866"/>
                    <a:pt x="5174" y="1963"/>
                  </a:cubicBezTo>
                  <a:cubicBezTo>
                    <a:pt x="5224" y="1755"/>
                    <a:pt x="5179" y="1523"/>
                    <a:pt x="5036" y="1366"/>
                  </a:cubicBezTo>
                  <a:cubicBezTo>
                    <a:pt x="4935" y="1255"/>
                    <a:pt x="4783" y="1182"/>
                    <a:pt x="4635" y="1182"/>
                  </a:cubicBezTo>
                  <a:cubicBezTo>
                    <a:pt x="4583" y="1182"/>
                    <a:pt x="4531" y="1191"/>
                    <a:pt x="4482" y="1210"/>
                  </a:cubicBezTo>
                  <a:lnTo>
                    <a:pt x="4482" y="1210"/>
                  </a:lnTo>
                  <a:cubicBezTo>
                    <a:pt x="4481" y="1198"/>
                    <a:pt x="4477" y="1184"/>
                    <a:pt x="4477" y="1172"/>
                  </a:cubicBezTo>
                  <a:cubicBezTo>
                    <a:pt x="4472" y="877"/>
                    <a:pt x="4438" y="563"/>
                    <a:pt x="4254" y="329"/>
                  </a:cubicBezTo>
                  <a:cubicBezTo>
                    <a:pt x="4078" y="104"/>
                    <a:pt x="3788" y="0"/>
                    <a:pt x="3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3"/>
            <p:cNvSpPr/>
            <p:nvPr/>
          </p:nvSpPr>
          <p:spPr>
            <a:xfrm>
              <a:off x="-211687" y="1097144"/>
              <a:ext cx="1205228" cy="650998"/>
            </a:xfrm>
            <a:custGeom>
              <a:avLst/>
              <a:gdLst/>
              <a:ahLst/>
              <a:cxnLst/>
              <a:rect l="l" t="t" r="r" b="b"/>
              <a:pathLst>
                <a:path w="7546" h="4076" extrusionOk="0">
                  <a:moveTo>
                    <a:pt x="3496" y="0"/>
                  </a:moveTo>
                  <a:cubicBezTo>
                    <a:pt x="3408" y="0"/>
                    <a:pt x="3319" y="10"/>
                    <a:pt x="3235" y="29"/>
                  </a:cubicBezTo>
                  <a:cubicBezTo>
                    <a:pt x="2527" y="184"/>
                    <a:pt x="2049" y="845"/>
                    <a:pt x="2124" y="1564"/>
                  </a:cubicBezTo>
                  <a:cubicBezTo>
                    <a:pt x="2052" y="1544"/>
                    <a:pt x="1980" y="1534"/>
                    <a:pt x="1910" y="1534"/>
                  </a:cubicBezTo>
                  <a:cubicBezTo>
                    <a:pt x="1518" y="1534"/>
                    <a:pt x="1170" y="1835"/>
                    <a:pt x="1138" y="2248"/>
                  </a:cubicBezTo>
                  <a:cubicBezTo>
                    <a:pt x="1090" y="2229"/>
                    <a:pt x="1040" y="2218"/>
                    <a:pt x="986" y="2218"/>
                  </a:cubicBezTo>
                  <a:cubicBezTo>
                    <a:pt x="977" y="2218"/>
                    <a:pt x="968" y="2218"/>
                    <a:pt x="958" y="2218"/>
                  </a:cubicBezTo>
                  <a:cubicBezTo>
                    <a:pt x="742" y="2218"/>
                    <a:pt x="522" y="2277"/>
                    <a:pt x="347" y="2405"/>
                  </a:cubicBezTo>
                  <a:cubicBezTo>
                    <a:pt x="163" y="2538"/>
                    <a:pt x="35" y="2748"/>
                    <a:pt x="20" y="2975"/>
                  </a:cubicBezTo>
                  <a:cubicBezTo>
                    <a:pt x="1" y="3289"/>
                    <a:pt x="226" y="3600"/>
                    <a:pt x="531" y="3680"/>
                  </a:cubicBezTo>
                  <a:cubicBezTo>
                    <a:pt x="1668" y="3977"/>
                    <a:pt x="2839" y="4075"/>
                    <a:pt x="4015" y="4075"/>
                  </a:cubicBezTo>
                  <a:cubicBezTo>
                    <a:pt x="4713" y="4075"/>
                    <a:pt x="5413" y="4041"/>
                    <a:pt x="6110" y="3993"/>
                  </a:cubicBezTo>
                  <a:cubicBezTo>
                    <a:pt x="6568" y="3961"/>
                    <a:pt x="7065" y="3900"/>
                    <a:pt x="7401" y="3584"/>
                  </a:cubicBezTo>
                  <a:cubicBezTo>
                    <a:pt x="7495" y="3489"/>
                    <a:pt x="7545" y="3357"/>
                    <a:pt x="7536" y="3223"/>
                  </a:cubicBezTo>
                  <a:cubicBezTo>
                    <a:pt x="7522" y="3071"/>
                    <a:pt x="7422" y="2938"/>
                    <a:pt x="7292" y="2857"/>
                  </a:cubicBezTo>
                  <a:cubicBezTo>
                    <a:pt x="7161" y="2779"/>
                    <a:pt x="6976" y="2761"/>
                    <a:pt x="6824" y="2755"/>
                  </a:cubicBezTo>
                  <a:cubicBezTo>
                    <a:pt x="6885" y="2507"/>
                    <a:pt x="6777" y="2236"/>
                    <a:pt x="6588" y="2064"/>
                  </a:cubicBezTo>
                  <a:cubicBezTo>
                    <a:pt x="6399" y="1893"/>
                    <a:pt x="6138" y="1816"/>
                    <a:pt x="5883" y="1816"/>
                  </a:cubicBezTo>
                  <a:cubicBezTo>
                    <a:pt x="5879" y="1816"/>
                    <a:pt x="5874" y="1816"/>
                    <a:pt x="5870" y="1816"/>
                  </a:cubicBezTo>
                  <a:cubicBezTo>
                    <a:pt x="5630" y="1816"/>
                    <a:pt x="5393" y="1866"/>
                    <a:pt x="5174" y="1963"/>
                  </a:cubicBezTo>
                  <a:cubicBezTo>
                    <a:pt x="5222" y="1757"/>
                    <a:pt x="5179" y="1525"/>
                    <a:pt x="5036" y="1368"/>
                  </a:cubicBezTo>
                  <a:cubicBezTo>
                    <a:pt x="4934" y="1255"/>
                    <a:pt x="4782" y="1182"/>
                    <a:pt x="4633" y="1182"/>
                  </a:cubicBezTo>
                  <a:cubicBezTo>
                    <a:pt x="4582" y="1182"/>
                    <a:pt x="4530" y="1191"/>
                    <a:pt x="4482" y="1210"/>
                  </a:cubicBezTo>
                  <a:lnTo>
                    <a:pt x="4482" y="1210"/>
                  </a:lnTo>
                  <a:cubicBezTo>
                    <a:pt x="4481" y="1198"/>
                    <a:pt x="4477" y="1185"/>
                    <a:pt x="4477" y="1173"/>
                  </a:cubicBezTo>
                  <a:cubicBezTo>
                    <a:pt x="4470" y="877"/>
                    <a:pt x="4436" y="563"/>
                    <a:pt x="4254" y="330"/>
                  </a:cubicBezTo>
                  <a:cubicBezTo>
                    <a:pt x="4077" y="104"/>
                    <a:pt x="3786" y="0"/>
                    <a:pt x="34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3"/>
            <p:cNvSpPr/>
            <p:nvPr/>
          </p:nvSpPr>
          <p:spPr>
            <a:xfrm>
              <a:off x="9029168" y="1215536"/>
              <a:ext cx="72747" cy="62206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3" y="130"/>
                  </a:moveTo>
                  <a:lnTo>
                    <a:pt x="483" y="132"/>
                  </a:lnTo>
                  <a:cubicBezTo>
                    <a:pt x="608" y="132"/>
                    <a:pt x="711" y="234"/>
                    <a:pt x="711" y="361"/>
                  </a:cubicBezTo>
                  <a:cubicBezTo>
                    <a:pt x="711" y="499"/>
                    <a:pt x="598" y="591"/>
                    <a:pt x="480" y="591"/>
                  </a:cubicBezTo>
                  <a:cubicBezTo>
                    <a:pt x="424" y="591"/>
                    <a:pt x="367" y="570"/>
                    <a:pt x="320" y="523"/>
                  </a:cubicBezTo>
                  <a:cubicBezTo>
                    <a:pt x="176" y="379"/>
                    <a:pt x="277" y="130"/>
                    <a:pt x="483" y="130"/>
                  </a:cubicBezTo>
                  <a:close/>
                  <a:moveTo>
                    <a:pt x="479" y="0"/>
                  </a:moveTo>
                  <a:cubicBezTo>
                    <a:pt x="391" y="0"/>
                    <a:pt x="301" y="33"/>
                    <a:pt x="227" y="105"/>
                  </a:cubicBezTo>
                  <a:cubicBezTo>
                    <a:pt x="1" y="332"/>
                    <a:pt x="161" y="720"/>
                    <a:pt x="483" y="720"/>
                  </a:cubicBezTo>
                  <a:cubicBezTo>
                    <a:pt x="681" y="720"/>
                    <a:pt x="842" y="559"/>
                    <a:pt x="842" y="361"/>
                  </a:cubicBezTo>
                  <a:cubicBezTo>
                    <a:pt x="842" y="143"/>
                    <a:pt x="664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3"/>
            <p:cNvSpPr/>
            <p:nvPr/>
          </p:nvSpPr>
          <p:spPr>
            <a:xfrm>
              <a:off x="7592304" y="333142"/>
              <a:ext cx="72574" cy="62206"/>
            </a:xfrm>
            <a:custGeom>
              <a:avLst/>
              <a:gdLst/>
              <a:ahLst/>
              <a:cxnLst/>
              <a:rect l="l" t="t" r="r" b="b"/>
              <a:pathLst>
                <a:path w="840" h="720" extrusionOk="0">
                  <a:moveTo>
                    <a:pt x="480" y="132"/>
                  </a:moveTo>
                  <a:cubicBezTo>
                    <a:pt x="605" y="132"/>
                    <a:pt x="709" y="234"/>
                    <a:pt x="709" y="361"/>
                  </a:cubicBezTo>
                  <a:cubicBezTo>
                    <a:pt x="709" y="499"/>
                    <a:pt x="596" y="591"/>
                    <a:pt x="478" y="591"/>
                  </a:cubicBezTo>
                  <a:cubicBezTo>
                    <a:pt x="422" y="591"/>
                    <a:pt x="365" y="570"/>
                    <a:pt x="318" y="523"/>
                  </a:cubicBezTo>
                  <a:cubicBezTo>
                    <a:pt x="173" y="378"/>
                    <a:pt x="275" y="132"/>
                    <a:pt x="480" y="132"/>
                  </a:cubicBezTo>
                  <a:close/>
                  <a:moveTo>
                    <a:pt x="478" y="1"/>
                  </a:moveTo>
                  <a:cubicBezTo>
                    <a:pt x="389" y="1"/>
                    <a:pt x="300" y="34"/>
                    <a:pt x="227" y="107"/>
                  </a:cubicBezTo>
                  <a:cubicBezTo>
                    <a:pt x="0" y="332"/>
                    <a:pt x="161" y="720"/>
                    <a:pt x="480" y="720"/>
                  </a:cubicBezTo>
                  <a:cubicBezTo>
                    <a:pt x="679" y="720"/>
                    <a:pt x="839" y="559"/>
                    <a:pt x="839" y="361"/>
                  </a:cubicBezTo>
                  <a:cubicBezTo>
                    <a:pt x="839" y="144"/>
                    <a:pt x="662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419624" y="2631179"/>
              <a:ext cx="72574" cy="62293"/>
            </a:xfrm>
            <a:custGeom>
              <a:avLst/>
              <a:gdLst/>
              <a:ahLst/>
              <a:cxnLst/>
              <a:rect l="l" t="t" r="r" b="b"/>
              <a:pathLst>
                <a:path w="840" h="721" extrusionOk="0">
                  <a:moveTo>
                    <a:pt x="481" y="131"/>
                  </a:moveTo>
                  <a:cubicBezTo>
                    <a:pt x="606" y="131"/>
                    <a:pt x="709" y="234"/>
                    <a:pt x="709" y="361"/>
                  </a:cubicBezTo>
                  <a:cubicBezTo>
                    <a:pt x="709" y="499"/>
                    <a:pt x="597" y="590"/>
                    <a:pt x="479" y="590"/>
                  </a:cubicBezTo>
                  <a:cubicBezTo>
                    <a:pt x="423" y="590"/>
                    <a:pt x="365" y="569"/>
                    <a:pt x="318" y="522"/>
                  </a:cubicBezTo>
                  <a:cubicBezTo>
                    <a:pt x="174" y="377"/>
                    <a:pt x="275" y="131"/>
                    <a:pt x="481" y="131"/>
                  </a:cubicBezTo>
                  <a:close/>
                  <a:moveTo>
                    <a:pt x="477" y="0"/>
                  </a:moveTo>
                  <a:cubicBezTo>
                    <a:pt x="389" y="0"/>
                    <a:pt x="299" y="33"/>
                    <a:pt x="225" y="106"/>
                  </a:cubicBezTo>
                  <a:cubicBezTo>
                    <a:pt x="0" y="333"/>
                    <a:pt x="159" y="720"/>
                    <a:pt x="481" y="720"/>
                  </a:cubicBezTo>
                  <a:cubicBezTo>
                    <a:pt x="679" y="718"/>
                    <a:pt x="838" y="559"/>
                    <a:pt x="840" y="359"/>
                  </a:cubicBezTo>
                  <a:cubicBezTo>
                    <a:pt x="840" y="143"/>
                    <a:pt x="662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1204810" y="3007063"/>
              <a:ext cx="72574" cy="62120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480" y="131"/>
                  </a:moveTo>
                  <a:cubicBezTo>
                    <a:pt x="605" y="131"/>
                    <a:pt x="709" y="233"/>
                    <a:pt x="709" y="360"/>
                  </a:cubicBezTo>
                  <a:cubicBezTo>
                    <a:pt x="709" y="498"/>
                    <a:pt x="596" y="589"/>
                    <a:pt x="478" y="589"/>
                  </a:cubicBezTo>
                  <a:cubicBezTo>
                    <a:pt x="422" y="589"/>
                    <a:pt x="364" y="568"/>
                    <a:pt x="318" y="522"/>
                  </a:cubicBezTo>
                  <a:cubicBezTo>
                    <a:pt x="173" y="378"/>
                    <a:pt x="275" y="131"/>
                    <a:pt x="480" y="131"/>
                  </a:cubicBezTo>
                  <a:close/>
                  <a:moveTo>
                    <a:pt x="478" y="0"/>
                  </a:moveTo>
                  <a:cubicBezTo>
                    <a:pt x="389" y="0"/>
                    <a:pt x="300" y="33"/>
                    <a:pt x="227" y="106"/>
                  </a:cubicBezTo>
                  <a:cubicBezTo>
                    <a:pt x="0" y="331"/>
                    <a:pt x="159" y="719"/>
                    <a:pt x="480" y="719"/>
                  </a:cubicBezTo>
                  <a:cubicBezTo>
                    <a:pt x="679" y="719"/>
                    <a:pt x="839" y="558"/>
                    <a:pt x="839" y="360"/>
                  </a:cubicBezTo>
                  <a:cubicBezTo>
                    <a:pt x="839" y="144"/>
                    <a:pt x="662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8723612" y="3012631"/>
              <a:ext cx="59441" cy="50975"/>
            </a:xfrm>
            <a:custGeom>
              <a:avLst/>
              <a:gdLst/>
              <a:ahLst/>
              <a:cxnLst/>
              <a:rect l="l" t="t" r="r" b="b"/>
              <a:pathLst>
                <a:path w="688" h="590" extrusionOk="0">
                  <a:moveTo>
                    <a:pt x="393" y="0"/>
                  </a:moveTo>
                  <a:cubicBezTo>
                    <a:pt x="131" y="0"/>
                    <a:pt x="0" y="316"/>
                    <a:pt x="184" y="502"/>
                  </a:cubicBezTo>
                  <a:cubicBezTo>
                    <a:pt x="244" y="562"/>
                    <a:pt x="318" y="589"/>
                    <a:pt x="391" y="589"/>
                  </a:cubicBezTo>
                  <a:cubicBezTo>
                    <a:pt x="542" y="589"/>
                    <a:pt x="688" y="471"/>
                    <a:pt x="688" y="295"/>
                  </a:cubicBezTo>
                  <a:cubicBezTo>
                    <a:pt x="688" y="133"/>
                    <a:pt x="556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1692437" y="338769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4" y="1"/>
                  </a:moveTo>
                  <a:cubicBezTo>
                    <a:pt x="131" y="1"/>
                    <a:pt x="1" y="317"/>
                    <a:pt x="185" y="503"/>
                  </a:cubicBezTo>
                  <a:cubicBezTo>
                    <a:pt x="245" y="563"/>
                    <a:pt x="319" y="589"/>
                    <a:pt x="391" y="589"/>
                  </a:cubicBezTo>
                  <a:cubicBezTo>
                    <a:pt x="543" y="589"/>
                    <a:pt x="688" y="472"/>
                    <a:pt x="688" y="295"/>
                  </a:cubicBezTo>
                  <a:cubicBezTo>
                    <a:pt x="688" y="133"/>
                    <a:pt x="556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7479422" y="2925205"/>
              <a:ext cx="59614" cy="50888"/>
            </a:xfrm>
            <a:custGeom>
              <a:avLst/>
              <a:gdLst/>
              <a:ahLst/>
              <a:cxnLst/>
              <a:rect l="l" t="t" r="r" b="b"/>
              <a:pathLst>
                <a:path w="690" h="589" extrusionOk="0">
                  <a:moveTo>
                    <a:pt x="395" y="0"/>
                  </a:moveTo>
                  <a:cubicBezTo>
                    <a:pt x="133" y="0"/>
                    <a:pt x="1" y="316"/>
                    <a:pt x="186" y="502"/>
                  </a:cubicBezTo>
                  <a:cubicBezTo>
                    <a:pt x="246" y="562"/>
                    <a:pt x="320" y="589"/>
                    <a:pt x="392" y="589"/>
                  </a:cubicBezTo>
                  <a:cubicBezTo>
                    <a:pt x="544" y="589"/>
                    <a:pt x="690" y="471"/>
                    <a:pt x="690" y="293"/>
                  </a:cubicBezTo>
                  <a:cubicBezTo>
                    <a:pt x="690" y="130"/>
                    <a:pt x="558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1575300" y="1221162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4" y="1"/>
                  </a:moveTo>
                  <a:cubicBezTo>
                    <a:pt x="133" y="1"/>
                    <a:pt x="1" y="317"/>
                    <a:pt x="187" y="503"/>
                  </a:cubicBezTo>
                  <a:cubicBezTo>
                    <a:pt x="247" y="563"/>
                    <a:pt x="320" y="589"/>
                    <a:pt x="392" y="589"/>
                  </a:cubicBezTo>
                  <a:cubicBezTo>
                    <a:pt x="543" y="589"/>
                    <a:pt x="688" y="471"/>
                    <a:pt x="688" y="294"/>
                  </a:cubicBezTo>
                  <a:cubicBezTo>
                    <a:pt x="688" y="131"/>
                    <a:pt x="556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5545322" y="383853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3" y="1"/>
                  </a:moveTo>
                  <a:cubicBezTo>
                    <a:pt x="131" y="1"/>
                    <a:pt x="1" y="317"/>
                    <a:pt x="186" y="502"/>
                  </a:cubicBezTo>
                  <a:cubicBezTo>
                    <a:pt x="246" y="562"/>
                    <a:pt x="319" y="589"/>
                    <a:pt x="391" y="589"/>
                  </a:cubicBezTo>
                  <a:cubicBezTo>
                    <a:pt x="542" y="589"/>
                    <a:pt x="688" y="471"/>
                    <a:pt x="688" y="293"/>
                  </a:cubicBezTo>
                  <a:cubicBezTo>
                    <a:pt x="688" y="131"/>
                    <a:pt x="556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7598847" y="1202157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6" y="0"/>
                  </a:moveTo>
                  <a:cubicBezTo>
                    <a:pt x="133" y="0"/>
                    <a:pt x="1" y="318"/>
                    <a:pt x="187" y="502"/>
                  </a:cubicBezTo>
                  <a:cubicBezTo>
                    <a:pt x="247" y="562"/>
                    <a:pt x="321" y="589"/>
                    <a:pt x="393" y="589"/>
                  </a:cubicBezTo>
                  <a:cubicBezTo>
                    <a:pt x="544" y="589"/>
                    <a:pt x="688" y="472"/>
                    <a:pt x="688" y="295"/>
                  </a:cubicBezTo>
                  <a:cubicBezTo>
                    <a:pt x="688" y="133"/>
                    <a:pt x="556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8783063" y="338756"/>
              <a:ext cx="59441" cy="50975"/>
            </a:xfrm>
            <a:custGeom>
              <a:avLst/>
              <a:gdLst/>
              <a:ahLst/>
              <a:cxnLst/>
              <a:rect l="l" t="t" r="r" b="b"/>
              <a:pathLst>
                <a:path w="688" h="590" extrusionOk="0">
                  <a:moveTo>
                    <a:pt x="393" y="1"/>
                  </a:moveTo>
                  <a:cubicBezTo>
                    <a:pt x="130" y="1"/>
                    <a:pt x="0" y="317"/>
                    <a:pt x="186" y="503"/>
                  </a:cubicBezTo>
                  <a:cubicBezTo>
                    <a:pt x="245" y="563"/>
                    <a:pt x="319" y="590"/>
                    <a:pt x="391" y="590"/>
                  </a:cubicBezTo>
                  <a:cubicBezTo>
                    <a:pt x="542" y="590"/>
                    <a:pt x="688" y="472"/>
                    <a:pt x="688" y="296"/>
                  </a:cubicBezTo>
                  <a:cubicBezTo>
                    <a:pt x="688" y="133"/>
                    <a:pt x="555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721849" y="669239"/>
              <a:ext cx="72574" cy="62293"/>
            </a:xfrm>
            <a:custGeom>
              <a:avLst/>
              <a:gdLst/>
              <a:ahLst/>
              <a:cxnLst/>
              <a:rect l="l" t="t" r="r" b="b"/>
              <a:pathLst>
                <a:path w="840" h="721" extrusionOk="0">
                  <a:moveTo>
                    <a:pt x="481" y="131"/>
                  </a:moveTo>
                  <a:cubicBezTo>
                    <a:pt x="606" y="131"/>
                    <a:pt x="710" y="235"/>
                    <a:pt x="710" y="362"/>
                  </a:cubicBezTo>
                  <a:cubicBezTo>
                    <a:pt x="710" y="499"/>
                    <a:pt x="597" y="590"/>
                    <a:pt x="480" y="590"/>
                  </a:cubicBezTo>
                  <a:cubicBezTo>
                    <a:pt x="423" y="590"/>
                    <a:pt x="365" y="569"/>
                    <a:pt x="319" y="522"/>
                  </a:cubicBezTo>
                  <a:cubicBezTo>
                    <a:pt x="174" y="378"/>
                    <a:pt x="276" y="131"/>
                    <a:pt x="481" y="131"/>
                  </a:cubicBezTo>
                  <a:close/>
                  <a:moveTo>
                    <a:pt x="478" y="0"/>
                  </a:moveTo>
                  <a:cubicBezTo>
                    <a:pt x="389" y="0"/>
                    <a:pt x="299" y="33"/>
                    <a:pt x="226" y="106"/>
                  </a:cubicBezTo>
                  <a:cubicBezTo>
                    <a:pt x="1" y="333"/>
                    <a:pt x="160" y="720"/>
                    <a:pt x="481" y="720"/>
                  </a:cubicBezTo>
                  <a:cubicBezTo>
                    <a:pt x="679" y="720"/>
                    <a:pt x="840" y="558"/>
                    <a:pt x="840" y="360"/>
                  </a:cubicBezTo>
                  <a:cubicBezTo>
                    <a:pt x="840" y="144"/>
                    <a:pt x="663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5" name="Google Shape;585;p13"/>
          <p:cNvSpPr/>
          <p:nvPr/>
        </p:nvSpPr>
        <p:spPr>
          <a:xfrm>
            <a:off x="0" y="4521975"/>
            <a:ext cx="9517073" cy="802463"/>
          </a:xfrm>
          <a:custGeom>
            <a:avLst/>
            <a:gdLst/>
            <a:ahLst/>
            <a:cxnLst/>
            <a:rect l="l" t="t" r="r" b="b"/>
            <a:pathLst>
              <a:path w="115530" h="30236" extrusionOk="0">
                <a:moveTo>
                  <a:pt x="79732" y="1"/>
                </a:moveTo>
                <a:cubicBezTo>
                  <a:pt x="76026" y="1"/>
                  <a:pt x="73123" y="2645"/>
                  <a:pt x="69313" y="2862"/>
                </a:cubicBezTo>
                <a:cubicBezTo>
                  <a:pt x="69139" y="2872"/>
                  <a:pt x="68965" y="2876"/>
                  <a:pt x="68791" y="2876"/>
                </a:cubicBezTo>
                <a:cubicBezTo>
                  <a:pt x="65851" y="2876"/>
                  <a:pt x="63048" y="1527"/>
                  <a:pt x="60164" y="1527"/>
                </a:cubicBezTo>
                <a:cubicBezTo>
                  <a:pt x="59799" y="1527"/>
                  <a:pt x="59432" y="1549"/>
                  <a:pt x="59063" y="1598"/>
                </a:cubicBezTo>
                <a:cubicBezTo>
                  <a:pt x="58253" y="1705"/>
                  <a:pt x="57478" y="1942"/>
                  <a:pt x="56651" y="1955"/>
                </a:cubicBezTo>
                <a:cubicBezTo>
                  <a:pt x="56630" y="1955"/>
                  <a:pt x="56609" y="1955"/>
                  <a:pt x="56588" y="1955"/>
                </a:cubicBezTo>
                <a:cubicBezTo>
                  <a:pt x="55835" y="1955"/>
                  <a:pt x="55113" y="1772"/>
                  <a:pt x="54395" y="1621"/>
                </a:cubicBezTo>
                <a:cubicBezTo>
                  <a:pt x="52581" y="1239"/>
                  <a:pt x="50672" y="1046"/>
                  <a:pt x="48762" y="1046"/>
                </a:cubicBezTo>
                <a:cubicBezTo>
                  <a:pt x="47675" y="1046"/>
                  <a:pt x="46588" y="1109"/>
                  <a:pt x="45519" y="1235"/>
                </a:cubicBezTo>
                <a:cubicBezTo>
                  <a:pt x="41728" y="1681"/>
                  <a:pt x="37839" y="2896"/>
                  <a:pt x="34150" y="2896"/>
                </a:cubicBezTo>
                <a:cubicBezTo>
                  <a:pt x="32953" y="2896"/>
                  <a:pt x="31776" y="2768"/>
                  <a:pt x="30631" y="2444"/>
                </a:cubicBezTo>
                <a:cubicBezTo>
                  <a:pt x="28224" y="1763"/>
                  <a:pt x="26100" y="245"/>
                  <a:pt x="23608" y="245"/>
                </a:cubicBezTo>
                <a:cubicBezTo>
                  <a:pt x="23348" y="245"/>
                  <a:pt x="23084" y="262"/>
                  <a:pt x="22815" y="298"/>
                </a:cubicBezTo>
                <a:cubicBezTo>
                  <a:pt x="21476" y="476"/>
                  <a:pt x="20361" y="1128"/>
                  <a:pt x="19006" y="1244"/>
                </a:cubicBezTo>
                <a:cubicBezTo>
                  <a:pt x="18850" y="1257"/>
                  <a:pt x="18694" y="1263"/>
                  <a:pt x="18537" y="1263"/>
                </a:cubicBezTo>
                <a:cubicBezTo>
                  <a:pt x="17760" y="1263"/>
                  <a:pt x="16985" y="1115"/>
                  <a:pt x="16222" y="996"/>
                </a:cubicBezTo>
                <a:cubicBezTo>
                  <a:pt x="14611" y="743"/>
                  <a:pt x="12955" y="619"/>
                  <a:pt x="11298" y="619"/>
                </a:cubicBezTo>
                <a:cubicBezTo>
                  <a:pt x="7331" y="619"/>
                  <a:pt x="3360" y="1330"/>
                  <a:pt x="0" y="2685"/>
                </a:cubicBezTo>
                <a:lnTo>
                  <a:pt x="0" y="30235"/>
                </a:lnTo>
                <a:lnTo>
                  <a:pt x="113339" y="30235"/>
                </a:lnTo>
                <a:lnTo>
                  <a:pt x="115530" y="2378"/>
                </a:lnTo>
                <a:lnTo>
                  <a:pt x="115530" y="2378"/>
                </a:lnTo>
                <a:cubicBezTo>
                  <a:pt x="113955" y="2773"/>
                  <a:pt x="112270" y="2964"/>
                  <a:pt x="110582" y="2964"/>
                </a:cubicBezTo>
                <a:cubicBezTo>
                  <a:pt x="107589" y="2964"/>
                  <a:pt x="104585" y="2364"/>
                  <a:pt x="102167" y="1237"/>
                </a:cubicBezTo>
                <a:cubicBezTo>
                  <a:pt x="101779" y="1057"/>
                  <a:pt x="101323" y="965"/>
                  <a:pt x="100867" y="965"/>
                </a:cubicBezTo>
                <a:cubicBezTo>
                  <a:pt x="100453" y="965"/>
                  <a:pt x="100040" y="1040"/>
                  <a:pt x="99680" y="1196"/>
                </a:cubicBezTo>
                <a:cubicBezTo>
                  <a:pt x="98789" y="1582"/>
                  <a:pt x="97709" y="1791"/>
                  <a:pt x="96633" y="1791"/>
                </a:cubicBezTo>
                <a:cubicBezTo>
                  <a:pt x="95981" y="1791"/>
                  <a:pt x="95331" y="1714"/>
                  <a:pt x="94726" y="1553"/>
                </a:cubicBezTo>
                <a:cubicBezTo>
                  <a:pt x="94012" y="1364"/>
                  <a:pt x="93344" y="1069"/>
                  <a:pt x="92576" y="1012"/>
                </a:cubicBezTo>
                <a:cubicBezTo>
                  <a:pt x="92478" y="1004"/>
                  <a:pt x="92382" y="1001"/>
                  <a:pt x="92286" y="1001"/>
                </a:cubicBezTo>
                <a:cubicBezTo>
                  <a:pt x="90973" y="1001"/>
                  <a:pt x="89803" y="1653"/>
                  <a:pt x="88483" y="1819"/>
                </a:cubicBezTo>
                <a:cubicBezTo>
                  <a:pt x="88238" y="1850"/>
                  <a:pt x="87996" y="1864"/>
                  <a:pt x="87758" y="1864"/>
                </a:cubicBezTo>
                <a:cubicBezTo>
                  <a:pt x="85205" y="1864"/>
                  <a:pt x="82987" y="233"/>
                  <a:pt x="80333" y="24"/>
                </a:cubicBezTo>
                <a:cubicBezTo>
                  <a:pt x="80130" y="8"/>
                  <a:pt x="79930" y="1"/>
                  <a:pt x="79732" y="1"/>
                </a:cubicBezTo>
                <a:close/>
              </a:path>
            </a:pathLst>
          </a:custGeom>
          <a:solidFill>
            <a:srgbClr val="C1A487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3"/>
          <p:cNvSpPr/>
          <p:nvPr/>
        </p:nvSpPr>
        <p:spPr>
          <a:xfrm>
            <a:off x="-800" y="4732025"/>
            <a:ext cx="9145601" cy="443380"/>
          </a:xfrm>
          <a:custGeom>
            <a:avLst/>
            <a:gdLst/>
            <a:ahLst/>
            <a:cxnLst/>
            <a:rect l="l" t="t" r="r" b="b"/>
            <a:pathLst>
              <a:path w="97348" h="28031" extrusionOk="0">
                <a:moveTo>
                  <a:pt x="1" y="0"/>
                </a:moveTo>
                <a:lnTo>
                  <a:pt x="1" y="28031"/>
                </a:lnTo>
                <a:lnTo>
                  <a:pt x="97348" y="28031"/>
                </a:lnTo>
                <a:lnTo>
                  <a:pt x="97348" y="0"/>
                </a:lnTo>
                <a:close/>
              </a:path>
            </a:pathLst>
          </a:custGeom>
          <a:solidFill>
            <a:srgbClr val="C1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3"/>
          <p:cNvSpPr/>
          <p:nvPr/>
        </p:nvSpPr>
        <p:spPr>
          <a:xfrm>
            <a:off x="0" y="3422900"/>
            <a:ext cx="9587253" cy="1614900"/>
          </a:xfrm>
          <a:custGeom>
            <a:avLst/>
            <a:gdLst/>
            <a:ahLst/>
            <a:cxnLst/>
            <a:rect l="l" t="t" r="r" b="b"/>
            <a:pathLst>
              <a:path w="112954" h="37287" extrusionOk="0">
                <a:moveTo>
                  <a:pt x="111416" y="1"/>
                </a:moveTo>
                <a:lnTo>
                  <a:pt x="99775" y="7697"/>
                </a:lnTo>
                <a:cubicBezTo>
                  <a:pt x="99007" y="8202"/>
                  <a:pt x="98157" y="8738"/>
                  <a:pt x="97068" y="8836"/>
                </a:cubicBezTo>
                <a:cubicBezTo>
                  <a:pt x="96937" y="8848"/>
                  <a:pt x="96807" y="8854"/>
                  <a:pt x="96677" y="8854"/>
                </a:cubicBezTo>
                <a:cubicBezTo>
                  <a:pt x="95646" y="8854"/>
                  <a:pt x="94636" y="8516"/>
                  <a:pt x="93589" y="8501"/>
                </a:cubicBezTo>
                <a:cubicBezTo>
                  <a:pt x="93562" y="8500"/>
                  <a:pt x="93536" y="8500"/>
                  <a:pt x="93509" y="8500"/>
                </a:cubicBezTo>
                <a:cubicBezTo>
                  <a:pt x="90600" y="8500"/>
                  <a:pt x="88546" y="10876"/>
                  <a:pt x="85731" y="10876"/>
                </a:cubicBezTo>
                <a:cubicBezTo>
                  <a:pt x="85585" y="10876"/>
                  <a:pt x="85437" y="10869"/>
                  <a:pt x="85287" y="10856"/>
                </a:cubicBezTo>
                <a:cubicBezTo>
                  <a:pt x="84191" y="10760"/>
                  <a:pt x="83276" y="10290"/>
                  <a:pt x="82264" y="10002"/>
                </a:cubicBezTo>
                <a:cubicBezTo>
                  <a:pt x="81345" y="9741"/>
                  <a:pt x="80409" y="9635"/>
                  <a:pt x="79461" y="9635"/>
                </a:cubicBezTo>
                <a:cubicBezTo>
                  <a:pt x="76050" y="9635"/>
                  <a:pt x="72475" y="11009"/>
                  <a:pt x="68944" y="11501"/>
                </a:cubicBezTo>
                <a:cubicBezTo>
                  <a:pt x="67701" y="11674"/>
                  <a:pt x="66437" y="11734"/>
                  <a:pt x="65166" y="11734"/>
                </a:cubicBezTo>
                <a:cubicBezTo>
                  <a:pt x="63680" y="11734"/>
                  <a:pt x="62184" y="11651"/>
                  <a:pt x="60703" y="11568"/>
                </a:cubicBezTo>
                <a:lnTo>
                  <a:pt x="57944" y="11411"/>
                </a:lnTo>
                <a:cubicBezTo>
                  <a:pt x="55980" y="11301"/>
                  <a:pt x="53983" y="11185"/>
                  <a:pt x="52153" y="10715"/>
                </a:cubicBezTo>
                <a:cubicBezTo>
                  <a:pt x="50976" y="10411"/>
                  <a:pt x="49878" y="9963"/>
                  <a:pt x="48639" y="9793"/>
                </a:cubicBezTo>
                <a:cubicBezTo>
                  <a:pt x="48228" y="9737"/>
                  <a:pt x="47821" y="9712"/>
                  <a:pt x="47414" y="9712"/>
                </a:cubicBezTo>
                <a:cubicBezTo>
                  <a:pt x="44622" y="9712"/>
                  <a:pt x="41904" y="10886"/>
                  <a:pt x="39031" y="11045"/>
                </a:cubicBezTo>
                <a:cubicBezTo>
                  <a:pt x="38797" y="11058"/>
                  <a:pt x="38563" y="11064"/>
                  <a:pt x="38332" y="11064"/>
                </a:cubicBezTo>
                <a:cubicBezTo>
                  <a:pt x="33071" y="11064"/>
                  <a:pt x="28534" y="7870"/>
                  <a:pt x="23245" y="7870"/>
                </a:cubicBezTo>
                <a:cubicBezTo>
                  <a:pt x="23081" y="7870"/>
                  <a:pt x="22917" y="7873"/>
                  <a:pt x="22751" y="7879"/>
                </a:cubicBezTo>
                <a:cubicBezTo>
                  <a:pt x="18615" y="8036"/>
                  <a:pt x="15140" y="10220"/>
                  <a:pt x="10999" y="10288"/>
                </a:cubicBezTo>
                <a:cubicBezTo>
                  <a:pt x="10931" y="10289"/>
                  <a:pt x="10863" y="10290"/>
                  <a:pt x="10795" y="10290"/>
                </a:cubicBezTo>
                <a:cubicBezTo>
                  <a:pt x="9454" y="10290"/>
                  <a:pt x="8128" y="10081"/>
                  <a:pt x="6785" y="10051"/>
                </a:cubicBezTo>
                <a:cubicBezTo>
                  <a:pt x="6677" y="10048"/>
                  <a:pt x="6568" y="10047"/>
                  <a:pt x="6460" y="10047"/>
                </a:cubicBezTo>
                <a:cubicBezTo>
                  <a:pt x="4234" y="10047"/>
                  <a:pt x="2013" y="10552"/>
                  <a:pt x="288" y="11454"/>
                </a:cubicBezTo>
                <a:cubicBezTo>
                  <a:pt x="201" y="11720"/>
                  <a:pt x="1" y="11897"/>
                  <a:pt x="53" y="12167"/>
                </a:cubicBezTo>
                <a:lnTo>
                  <a:pt x="53" y="37286"/>
                </a:lnTo>
                <a:lnTo>
                  <a:pt x="107921" y="37286"/>
                </a:lnTo>
                <a:cubicBezTo>
                  <a:pt x="106264" y="24835"/>
                  <a:pt x="112953" y="12458"/>
                  <a:pt x="111416" y="1"/>
                </a:cubicBezTo>
                <a:close/>
              </a:path>
            </a:pathLst>
          </a:custGeom>
          <a:solidFill>
            <a:srgbClr val="C1A487">
              <a:alpha val="18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13"/>
          <p:cNvGrpSpPr/>
          <p:nvPr/>
        </p:nvGrpSpPr>
        <p:grpSpPr>
          <a:xfrm flipH="1">
            <a:off x="7989775" y="3454912"/>
            <a:ext cx="1018701" cy="1276892"/>
            <a:chOff x="7989775" y="3454912"/>
            <a:chExt cx="1018701" cy="1276892"/>
          </a:xfrm>
        </p:grpSpPr>
        <p:sp>
          <p:nvSpPr>
            <p:cNvPr id="589" name="Google Shape;589;p13"/>
            <p:cNvSpPr/>
            <p:nvPr/>
          </p:nvSpPr>
          <p:spPr>
            <a:xfrm>
              <a:off x="8247350" y="3454912"/>
              <a:ext cx="442146" cy="1276877"/>
            </a:xfrm>
            <a:custGeom>
              <a:avLst/>
              <a:gdLst/>
              <a:ahLst/>
              <a:cxnLst/>
              <a:rect l="l" t="t" r="r" b="b"/>
              <a:pathLst>
                <a:path w="3845" h="11104" extrusionOk="0">
                  <a:moveTo>
                    <a:pt x="1923" y="0"/>
                  </a:moveTo>
                  <a:cubicBezTo>
                    <a:pt x="861" y="0"/>
                    <a:pt x="0" y="861"/>
                    <a:pt x="0" y="1923"/>
                  </a:cubicBezTo>
                  <a:lnTo>
                    <a:pt x="0" y="11104"/>
                  </a:lnTo>
                  <a:lnTo>
                    <a:pt x="3845" y="11104"/>
                  </a:lnTo>
                  <a:lnTo>
                    <a:pt x="3845" y="1923"/>
                  </a:lnTo>
                  <a:cubicBezTo>
                    <a:pt x="3845" y="861"/>
                    <a:pt x="2984" y="0"/>
                    <a:pt x="1923" y="0"/>
                  </a:cubicBezTo>
                  <a:close/>
                </a:path>
              </a:pathLst>
            </a:custGeom>
            <a:solidFill>
              <a:srgbClr val="5D7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8583450" y="3697462"/>
              <a:ext cx="425026" cy="503892"/>
            </a:xfrm>
            <a:custGeom>
              <a:avLst/>
              <a:gdLst/>
              <a:ahLst/>
              <a:cxnLst/>
              <a:rect l="l" t="t" r="r" b="b"/>
              <a:pathLst>
                <a:path w="3697" h="4383" extrusionOk="0">
                  <a:moveTo>
                    <a:pt x="2872" y="0"/>
                  </a:moveTo>
                  <a:cubicBezTo>
                    <a:pt x="2416" y="0"/>
                    <a:pt x="2047" y="370"/>
                    <a:pt x="2047" y="825"/>
                  </a:cubicBezTo>
                  <a:lnTo>
                    <a:pt x="2047" y="2733"/>
                  </a:lnTo>
                  <a:lnTo>
                    <a:pt x="825" y="2733"/>
                  </a:lnTo>
                  <a:cubicBezTo>
                    <a:pt x="370" y="2733"/>
                    <a:pt x="0" y="3102"/>
                    <a:pt x="0" y="3558"/>
                  </a:cubicBezTo>
                  <a:cubicBezTo>
                    <a:pt x="0" y="4013"/>
                    <a:pt x="370" y="4383"/>
                    <a:pt x="825" y="4383"/>
                  </a:cubicBezTo>
                  <a:lnTo>
                    <a:pt x="2872" y="4383"/>
                  </a:lnTo>
                  <a:cubicBezTo>
                    <a:pt x="3327" y="4383"/>
                    <a:pt x="3697" y="4013"/>
                    <a:pt x="3697" y="3558"/>
                  </a:cubicBezTo>
                  <a:lnTo>
                    <a:pt x="3697" y="825"/>
                  </a:lnTo>
                  <a:cubicBezTo>
                    <a:pt x="3697" y="370"/>
                    <a:pt x="3327" y="0"/>
                    <a:pt x="2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7989775" y="4035802"/>
              <a:ext cx="325006" cy="382374"/>
            </a:xfrm>
            <a:custGeom>
              <a:avLst/>
              <a:gdLst/>
              <a:ahLst/>
              <a:cxnLst/>
              <a:rect l="l" t="t" r="r" b="b"/>
              <a:pathLst>
                <a:path w="2827" h="3326" extrusionOk="0">
                  <a:moveTo>
                    <a:pt x="629" y="0"/>
                  </a:moveTo>
                  <a:cubicBezTo>
                    <a:pt x="286" y="0"/>
                    <a:pt x="7" y="275"/>
                    <a:pt x="0" y="616"/>
                  </a:cubicBezTo>
                  <a:lnTo>
                    <a:pt x="0" y="2697"/>
                  </a:lnTo>
                  <a:cubicBezTo>
                    <a:pt x="0" y="3043"/>
                    <a:pt x="282" y="3325"/>
                    <a:pt x="629" y="3325"/>
                  </a:cubicBezTo>
                  <a:lnTo>
                    <a:pt x="2188" y="3325"/>
                  </a:lnTo>
                  <a:cubicBezTo>
                    <a:pt x="2191" y="3325"/>
                    <a:pt x="2194" y="3325"/>
                    <a:pt x="2197" y="3325"/>
                  </a:cubicBezTo>
                  <a:cubicBezTo>
                    <a:pt x="2545" y="3325"/>
                    <a:pt x="2827" y="3045"/>
                    <a:pt x="2827" y="2697"/>
                  </a:cubicBezTo>
                  <a:cubicBezTo>
                    <a:pt x="2827" y="2348"/>
                    <a:pt x="2545" y="2068"/>
                    <a:pt x="2197" y="2068"/>
                  </a:cubicBezTo>
                  <a:cubicBezTo>
                    <a:pt x="2194" y="2068"/>
                    <a:pt x="2191" y="2068"/>
                    <a:pt x="2188" y="2068"/>
                  </a:cubicBezTo>
                  <a:lnTo>
                    <a:pt x="1257" y="2068"/>
                  </a:lnTo>
                  <a:lnTo>
                    <a:pt x="1257" y="616"/>
                  </a:lnTo>
                  <a:cubicBezTo>
                    <a:pt x="1250" y="275"/>
                    <a:pt x="971" y="0"/>
                    <a:pt x="6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8247652" y="3458911"/>
              <a:ext cx="442155" cy="1272892"/>
            </a:xfrm>
            <a:custGeom>
              <a:avLst/>
              <a:gdLst/>
              <a:ahLst/>
              <a:cxnLst/>
              <a:rect l="l" t="t" r="r" b="b"/>
              <a:pathLst>
                <a:path w="3846" h="11072" extrusionOk="0">
                  <a:moveTo>
                    <a:pt x="1590" y="0"/>
                  </a:moveTo>
                  <a:cubicBezTo>
                    <a:pt x="670" y="161"/>
                    <a:pt x="1" y="959"/>
                    <a:pt x="1" y="1893"/>
                  </a:cubicBezTo>
                  <a:lnTo>
                    <a:pt x="1" y="11072"/>
                  </a:lnTo>
                  <a:lnTo>
                    <a:pt x="3845" y="11072"/>
                  </a:lnTo>
                  <a:lnTo>
                    <a:pt x="3845" y="10047"/>
                  </a:lnTo>
                  <a:cubicBezTo>
                    <a:pt x="3333" y="10040"/>
                    <a:pt x="2822" y="9995"/>
                    <a:pt x="2317" y="9915"/>
                  </a:cubicBezTo>
                  <a:cubicBezTo>
                    <a:pt x="2099" y="9879"/>
                    <a:pt x="1876" y="9836"/>
                    <a:pt x="1690" y="9715"/>
                  </a:cubicBezTo>
                  <a:cubicBezTo>
                    <a:pt x="1276" y="9449"/>
                    <a:pt x="1170" y="8900"/>
                    <a:pt x="1113" y="8411"/>
                  </a:cubicBezTo>
                  <a:cubicBezTo>
                    <a:pt x="890" y="6531"/>
                    <a:pt x="847" y="4634"/>
                    <a:pt x="979" y="2747"/>
                  </a:cubicBezTo>
                  <a:cubicBezTo>
                    <a:pt x="1038" y="1938"/>
                    <a:pt x="1129" y="1120"/>
                    <a:pt x="1426" y="365"/>
                  </a:cubicBezTo>
                  <a:cubicBezTo>
                    <a:pt x="1474" y="242"/>
                    <a:pt x="1529" y="120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8583680" y="3705050"/>
              <a:ext cx="424796" cy="496304"/>
            </a:xfrm>
            <a:custGeom>
              <a:avLst/>
              <a:gdLst/>
              <a:ahLst/>
              <a:cxnLst/>
              <a:rect l="l" t="t" r="r" b="b"/>
              <a:pathLst>
                <a:path w="3695" h="4317" extrusionOk="0">
                  <a:moveTo>
                    <a:pt x="3191" y="1"/>
                  </a:moveTo>
                  <a:lnTo>
                    <a:pt x="3191" y="1"/>
                  </a:lnTo>
                  <a:cubicBezTo>
                    <a:pt x="3250" y="684"/>
                    <a:pt x="3248" y="1372"/>
                    <a:pt x="3186" y="2054"/>
                  </a:cubicBezTo>
                  <a:cubicBezTo>
                    <a:pt x="3147" y="2476"/>
                    <a:pt x="3070" y="2924"/>
                    <a:pt x="2779" y="3229"/>
                  </a:cubicBezTo>
                  <a:cubicBezTo>
                    <a:pt x="2493" y="3531"/>
                    <a:pt x="2059" y="3631"/>
                    <a:pt x="1647" y="3665"/>
                  </a:cubicBezTo>
                  <a:cubicBezTo>
                    <a:pt x="1519" y="3675"/>
                    <a:pt x="1391" y="3680"/>
                    <a:pt x="1264" y="3680"/>
                  </a:cubicBezTo>
                  <a:cubicBezTo>
                    <a:pt x="838" y="3680"/>
                    <a:pt x="412" y="3624"/>
                    <a:pt x="0" y="3513"/>
                  </a:cubicBezTo>
                  <a:lnTo>
                    <a:pt x="0" y="3513"/>
                  </a:lnTo>
                  <a:cubicBezTo>
                    <a:pt x="11" y="3959"/>
                    <a:pt x="375" y="4317"/>
                    <a:pt x="823" y="4317"/>
                  </a:cubicBezTo>
                  <a:lnTo>
                    <a:pt x="2870" y="4317"/>
                  </a:lnTo>
                  <a:cubicBezTo>
                    <a:pt x="3325" y="4317"/>
                    <a:pt x="3695" y="3947"/>
                    <a:pt x="3695" y="3492"/>
                  </a:cubicBezTo>
                  <a:lnTo>
                    <a:pt x="3695" y="759"/>
                  </a:lnTo>
                  <a:cubicBezTo>
                    <a:pt x="3695" y="429"/>
                    <a:pt x="3497" y="131"/>
                    <a:pt x="3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8583680" y="3608365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8515506" y="3693323"/>
              <a:ext cx="115" cy="49435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0" y="1"/>
                  </a:moveTo>
                  <a:lnTo>
                    <a:pt x="0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8399737" y="4034537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8313284" y="431206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8912938" y="379541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8962602" y="3928655"/>
              <a:ext cx="115" cy="49090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8399737" y="4152375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8313284" y="388278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8295350" y="377069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380768" y="377069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28842" y="3924746"/>
              <a:ext cx="115" cy="49320"/>
            </a:xfrm>
            <a:custGeom>
              <a:avLst/>
              <a:gdLst/>
              <a:ahLst/>
              <a:cxnLst/>
              <a:rect l="l" t="t" r="r" b="b"/>
              <a:pathLst>
                <a:path w="1" h="429" fill="none" extrusionOk="0">
                  <a:moveTo>
                    <a:pt x="0" y="0"/>
                  </a:moveTo>
                  <a:lnTo>
                    <a:pt x="0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515506" y="4118921"/>
              <a:ext cx="115" cy="49435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0" y="1"/>
                  </a:moveTo>
                  <a:lnTo>
                    <a:pt x="0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313284" y="4070866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8434227" y="4287458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555284" y="4263086"/>
              <a:ext cx="115" cy="49090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8631505" y="397395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8859709" y="388278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8795904" y="4095353"/>
              <a:ext cx="115" cy="49090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8207517" y="431206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8098301" y="4094549"/>
              <a:ext cx="115" cy="49090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8071859" y="431206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8098301" y="4213766"/>
              <a:ext cx="115" cy="49435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1" y="1"/>
                  </a:moveTo>
                  <a:lnTo>
                    <a:pt x="1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8859709" y="404626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8714164" y="404626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8912938" y="397395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8442619" y="385818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8471590" y="4009935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8631505" y="4238369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8442619" y="3632737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8364788" y="355226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8330069" y="3632737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8499066" y="355226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8583450" y="380909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13"/>
          <p:cNvGrpSpPr/>
          <p:nvPr/>
        </p:nvGrpSpPr>
        <p:grpSpPr>
          <a:xfrm flipH="1">
            <a:off x="211372" y="3455005"/>
            <a:ext cx="885047" cy="1109364"/>
            <a:chOff x="7989775" y="3454912"/>
            <a:chExt cx="1018701" cy="1276892"/>
          </a:xfrm>
        </p:grpSpPr>
        <p:sp>
          <p:nvSpPr>
            <p:cNvPr id="628" name="Google Shape;628;p13"/>
            <p:cNvSpPr/>
            <p:nvPr/>
          </p:nvSpPr>
          <p:spPr>
            <a:xfrm>
              <a:off x="8247350" y="3454912"/>
              <a:ext cx="442146" cy="1276877"/>
            </a:xfrm>
            <a:custGeom>
              <a:avLst/>
              <a:gdLst/>
              <a:ahLst/>
              <a:cxnLst/>
              <a:rect l="l" t="t" r="r" b="b"/>
              <a:pathLst>
                <a:path w="3845" h="11104" extrusionOk="0">
                  <a:moveTo>
                    <a:pt x="1923" y="0"/>
                  </a:moveTo>
                  <a:cubicBezTo>
                    <a:pt x="861" y="0"/>
                    <a:pt x="0" y="861"/>
                    <a:pt x="0" y="1923"/>
                  </a:cubicBezTo>
                  <a:lnTo>
                    <a:pt x="0" y="11104"/>
                  </a:lnTo>
                  <a:lnTo>
                    <a:pt x="3845" y="11104"/>
                  </a:lnTo>
                  <a:lnTo>
                    <a:pt x="3845" y="1923"/>
                  </a:lnTo>
                  <a:cubicBezTo>
                    <a:pt x="3845" y="861"/>
                    <a:pt x="2984" y="0"/>
                    <a:pt x="1923" y="0"/>
                  </a:cubicBezTo>
                  <a:close/>
                </a:path>
              </a:pathLst>
            </a:custGeom>
            <a:solidFill>
              <a:srgbClr val="5D7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8583450" y="3697462"/>
              <a:ext cx="425026" cy="503892"/>
            </a:xfrm>
            <a:custGeom>
              <a:avLst/>
              <a:gdLst/>
              <a:ahLst/>
              <a:cxnLst/>
              <a:rect l="l" t="t" r="r" b="b"/>
              <a:pathLst>
                <a:path w="3697" h="4383" extrusionOk="0">
                  <a:moveTo>
                    <a:pt x="2872" y="0"/>
                  </a:moveTo>
                  <a:cubicBezTo>
                    <a:pt x="2416" y="0"/>
                    <a:pt x="2047" y="370"/>
                    <a:pt x="2047" y="825"/>
                  </a:cubicBezTo>
                  <a:lnTo>
                    <a:pt x="2047" y="2733"/>
                  </a:lnTo>
                  <a:lnTo>
                    <a:pt x="825" y="2733"/>
                  </a:lnTo>
                  <a:cubicBezTo>
                    <a:pt x="370" y="2733"/>
                    <a:pt x="0" y="3102"/>
                    <a:pt x="0" y="3558"/>
                  </a:cubicBezTo>
                  <a:cubicBezTo>
                    <a:pt x="0" y="4013"/>
                    <a:pt x="370" y="4383"/>
                    <a:pt x="825" y="4383"/>
                  </a:cubicBezTo>
                  <a:lnTo>
                    <a:pt x="2872" y="4383"/>
                  </a:lnTo>
                  <a:cubicBezTo>
                    <a:pt x="3327" y="4383"/>
                    <a:pt x="3697" y="4013"/>
                    <a:pt x="3697" y="3558"/>
                  </a:cubicBezTo>
                  <a:lnTo>
                    <a:pt x="3697" y="825"/>
                  </a:lnTo>
                  <a:cubicBezTo>
                    <a:pt x="3697" y="370"/>
                    <a:pt x="3327" y="0"/>
                    <a:pt x="2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7989775" y="4035802"/>
              <a:ext cx="325006" cy="382374"/>
            </a:xfrm>
            <a:custGeom>
              <a:avLst/>
              <a:gdLst/>
              <a:ahLst/>
              <a:cxnLst/>
              <a:rect l="l" t="t" r="r" b="b"/>
              <a:pathLst>
                <a:path w="2827" h="3326" extrusionOk="0">
                  <a:moveTo>
                    <a:pt x="629" y="0"/>
                  </a:moveTo>
                  <a:cubicBezTo>
                    <a:pt x="286" y="0"/>
                    <a:pt x="7" y="275"/>
                    <a:pt x="0" y="616"/>
                  </a:cubicBezTo>
                  <a:lnTo>
                    <a:pt x="0" y="2697"/>
                  </a:lnTo>
                  <a:cubicBezTo>
                    <a:pt x="0" y="3043"/>
                    <a:pt x="282" y="3325"/>
                    <a:pt x="629" y="3325"/>
                  </a:cubicBezTo>
                  <a:lnTo>
                    <a:pt x="2188" y="3325"/>
                  </a:lnTo>
                  <a:cubicBezTo>
                    <a:pt x="2191" y="3325"/>
                    <a:pt x="2194" y="3325"/>
                    <a:pt x="2197" y="3325"/>
                  </a:cubicBezTo>
                  <a:cubicBezTo>
                    <a:pt x="2545" y="3325"/>
                    <a:pt x="2827" y="3045"/>
                    <a:pt x="2827" y="2697"/>
                  </a:cubicBezTo>
                  <a:cubicBezTo>
                    <a:pt x="2827" y="2348"/>
                    <a:pt x="2545" y="2068"/>
                    <a:pt x="2197" y="2068"/>
                  </a:cubicBezTo>
                  <a:cubicBezTo>
                    <a:pt x="2194" y="2068"/>
                    <a:pt x="2191" y="2068"/>
                    <a:pt x="2188" y="2068"/>
                  </a:cubicBezTo>
                  <a:lnTo>
                    <a:pt x="1257" y="2068"/>
                  </a:lnTo>
                  <a:lnTo>
                    <a:pt x="1257" y="616"/>
                  </a:lnTo>
                  <a:cubicBezTo>
                    <a:pt x="1250" y="275"/>
                    <a:pt x="971" y="0"/>
                    <a:pt x="6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8246552" y="3458911"/>
              <a:ext cx="442155" cy="1272892"/>
            </a:xfrm>
            <a:custGeom>
              <a:avLst/>
              <a:gdLst/>
              <a:ahLst/>
              <a:cxnLst/>
              <a:rect l="l" t="t" r="r" b="b"/>
              <a:pathLst>
                <a:path w="3846" h="11072" extrusionOk="0">
                  <a:moveTo>
                    <a:pt x="1590" y="0"/>
                  </a:moveTo>
                  <a:cubicBezTo>
                    <a:pt x="670" y="161"/>
                    <a:pt x="1" y="959"/>
                    <a:pt x="1" y="1893"/>
                  </a:cubicBezTo>
                  <a:lnTo>
                    <a:pt x="1" y="11072"/>
                  </a:lnTo>
                  <a:lnTo>
                    <a:pt x="3845" y="11072"/>
                  </a:lnTo>
                  <a:lnTo>
                    <a:pt x="3845" y="10047"/>
                  </a:lnTo>
                  <a:cubicBezTo>
                    <a:pt x="3333" y="10040"/>
                    <a:pt x="2822" y="9995"/>
                    <a:pt x="2317" y="9915"/>
                  </a:cubicBezTo>
                  <a:cubicBezTo>
                    <a:pt x="2099" y="9879"/>
                    <a:pt x="1876" y="9836"/>
                    <a:pt x="1690" y="9715"/>
                  </a:cubicBezTo>
                  <a:cubicBezTo>
                    <a:pt x="1276" y="9449"/>
                    <a:pt x="1170" y="8900"/>
                    <a:pt x="1113" y="8411"/>
                  </a:cubicBezTo>
                  <a:cubicBezTo>
                    <a:pt x="890" y="6531"/>
                    <a:pt x="847" y="4634"/>
                    <a:pt x="979" y="2747"/>
                  </a:cubicBezTo>
                  <a:cubicBezTo>
                    <a:pt x="1038" y="1938"/>
                    <a:pt x="1129" y="1120"/>
                    <a:pt x="1426" y="365"/>
                  </a:cubicBezTo>
                  <a:cubicBezTo>
                    <a:pt x="1474" y="242"/>
                    <a:pt x="1529" y="120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8583680" y="3705050"/>
              <a:ext cx="424796" cy="496304"/>
            </a:xfrm>
            <a:custGeom>
              <a:avLst/>
              <a:gdLst/>
              <a:ahLst/>
              <a:cxnLst/>
              <a:rect l="l" t="t" r="r" b="b"/>
              <a:pathLst>
                <a:path w="3695" h="4317" extrusionOk="0">
                  <a:moveTo>
                    <a:pt x="3191" y="1"/>
                  </a:moveTo>
                  <a:lnTo>
                    <a:pt x="3191" y="1"/>
                  </a:lnTo>
                  <a:cubicBezTo>
                    <a:pt x="3250" y="684"/>
                    <a:pt x="3248" y="1372"/>
                    <a:pt x="3186" y="2054"/>
                  </a:cubicBezTo>
                  <a:cubicBezTo>
                    <a:pt x="3147" y="2476"/>
                    <a:pt x="3070" y="2924"/>
                    <a:pt x="2779" y="3229"/>
                  </a:cubicBezTo>
                  <a:cubicBezTo>
                    <a:pt x="2493" y="3531"/>
                    <a:pt x="2059" y="3631"/>
                    <a:pt x="1647" y="3665"/>
                  </a:cubicBezTo>
                  <a:cubicBezTo>
                    <a:pt x="1519" y="3675"/>
                    <a:pt x="1391" y="3680"/>
                    <a:pt x="1264" y="3680"/>
                  </a:cubicBezTo>
                  <a:cubicBezTo>
                    <a:pt x="838" y="3680"/>
                    <a:pt x="412" y="3624"/>
                    <a:pt x="0" y="3513"/>
                  </a:cubicBezTo>
                  <a:lnTo>
                    <a:pt x="0" y="3513"/>
                  </a:lnTo>
                  <a:cubicBezTo>
                    <a:pt x="11" y="3959"/>
                    <a:pt x="375" y="4317"/>
                    <a:pt x="823" y="4317"/>
                  </a:cubicBezTo>
                  <a:lnTo>
                    <a:pt x="2870" y="4317"/>
                  </a:lnTo>
                  <a:cubicBezTo>
                    <a:pt x="3325" y="4317"/>
                    <a:pt x="3695" y="3947"/>
                    <a:pt x="3695" y="3492"/>
                  </a:cubicBezTo>
                  <a:lnTo>
                    <a:pt x="3695" y="759"/>
                  </a:lnTo>
                  <a:cubicBezTo>
                    <a:pt x="3695" y="429"/>
                    <a:pt x="3497" y="131"/>
                    <a:pt x="3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8583680" y="3608365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8515506" y="3693323"/>
              <a:ext cx="115" cy="49435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0" y="1"/>
                  </a:moveTo>
                  <a:lnTo>
                    <a:pt x="0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8399737" y="4034537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8313284" y="431206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912938" y="379541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8962602" y="3928655"/>
              <a:ext cx="115" cy="49090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8399737" y="4152375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8313284" y="388278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8295350" y="377069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380768" y="377069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528842" y="3924746"/>
              <a:ext cx="115" cy="49320"/>
            </a:xfrm>
            <a:custGeom>
              <a:avLst/>
              <a:gdLst/>
              <a:ahLst/>
              <a:cxnLst/>
              <a:rect l="l" t="t" r="r" b="b"/>
              <a:pathLst>
                <a:path w="1" h="429" fill="none" extrusionOk="0">
                  <a:moveTo>
                    <a:pt x="0" y="0"/>
                  </a:moveTo>
                  <a:lnTo>
                    <a:pt x="0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8515506" y="4118921"/>
              <a:ext cx="115" cy="49435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0" y="1"/>
                  </a:moveTo>
                  <a:lnTo>
                    <a:pt x="0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8313284" y="4070866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8434227" y="4287458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8555284" y="4263086"/>
              <a:ext cx="115" cy="49090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8631505" y="397395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8859709" y="388278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8795904" y="4095353"/>
              <a:ext cx="115" cy="49090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8207517" y="431206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8098301" y="4094549"/>
              <a:ext cx="115" cy="49090"/>
            </a:xfrm>
            <a:custGeom>
              <a:avLst/>
              <a:gdLst/>
              <a:ahLst/>
              <a:cxnLst/>
              <a:rect l="l" t="t" r="r" b="b"/>
              <a:pathLst>
                <a:path w="1" h="427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8071859" y="431206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8098301" y="4213766"/>
              <a:ext cx="115" cy="49435"/>
            </a:xfrm>
            <a:custGeom>
              <a:avLst/>
              <a:gdLst/>
              <a:ahLst/>
              <a:cxnLst/>
              <a:rect l="l" t="t" r="r" b="b"/>
              <a:pathLst>
                <a:path w="1" h="430" fill="none" extrusionOk="0">
                  <a:moveTo>
                    <a:pt x="1" y="1"/>
                  </a:moveTo>
                  <a:lnTo>
                    <a:pt x="1" y="429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8859709" y="404626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8714164" y="4046264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0"/>
                  </a:moveTo>
                  <a:lnTo>
                    <a:pt x="1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8912938" y="3973951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8442619" y="385818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8471590" y="4009935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8631505" y="4238369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8442619" y="3632737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8364788" y="355226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8330069" y="3632737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1" y="1"/>
                  </a:moveTo>
                  <a:lnTo>
                    <a:pt x="1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8499066" y="355226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8583450" y="3809092"/>
              <a:ext cx="115" cy="49205"/>
            </a:xfrm>
            <a:custGeom>
              <a:avLst/>
              <a:gdLst/>
              <a:ahLst/>
              <a:cxnLst/>
              <a:rect l="l" t="t" r="r" b="b"/>
              <a:pathLst>
                <a:path w="1" h="428" fill="none" extrusionOk="0">
                  <a:moveTo>
                    <a:pt x="0" y="1"/>
                  </a:moveTo>
                  <a:lnTo>
                    <a:pt x="0" y="42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5"/>
          <p:cNvSpPr/>
          <p:nvPr/>
        </p:nvSpPr>
        <p:spPr>
          <a:xfrm>
            <a:off x="-800" y="4732025"/>
            <a:ext cx="9145601" cy="443380"/>
          </a:xfrm>
          <a:custGeom>
            <a:avLst/>
            <a:gdLst/>
            <a:ahLst/>
            <a:cxnLst/>
            <a:rect l="l" t="t" r="r" b="b"/>
            <a:pathLst>
              <a:path w="97348" h="28031" extrusionOk="0">
                <a:moveTo>
                  <a:pt x="1" y="0"/>
                </a:moveTo>
                <a:lnTo>
                  <a:pt x="1" y="28031"/>
                </a:lnTo>
                <a:lnTo>
                  <a:pt x="97348" y="28031"/>
                </a:lnTo>
                <a:lnTo>
                  <a:pt x="97348" y="0"/>
                </a:lnTo>
                <a:close/>
              </a:path>
            </a:pathLst>
          </a:custGeom>
          <a:solidFill>
            <a:srgbClr val="C1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5"/>
          <p:cNvSpPr txBox="1">
            <a:spLocks noGrp="1"/>
          </p:cNvSpPr>
          <p:nvPr>
            <p:ph type="title"/>
          </p:nvPr>
        </p:nvSpPr>
        <p:spPr>
          <a:xfrm>
            <a:off x="721050" y="574625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9pPr>
          </a:lstStyle>
          <a:p>
            <a:endParaRPr/>
          </a:p>
        </p:txBody>
      </p:sp>
      <p:grpSp>
        <p:nvGrpSpPr>
          <p:cNvPr id="700" name="Google Shape;700;p15"/>
          <p:cNvGrpSpPr/>
          <p:nvPr/>
        </p:nvGrpSpPr>
        <p:grpSpPr>
          <a:xfrm flipH="1">
            <a:off x="5455271" y="4648602"/>
            <a:ext cx="265690" cy="217924"/>
            <a:chOff x="1280350" y="1893050"/>
            <a:chExt cx="315098" cy="258449"/>
          </a:xfrm>
        </p:grpSpPr>
        <p:sp>
          <p:nvSpPr>
            <p:cNvPr id="701" name="Google Shape;701;p15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</p:grpSp>
      <p:grpSp>
        <p:nvGrpSpPr>
          <p:cNvPr id="716" name="Google Shape;716;p15"/>
          <p:cNvGrpSpPr/>
          <p:nvPr/>
        </p:nvGrpSpPr>
        <p:grpSpPr>
          <a:xfrm>
            <a:off x="1555230" y="4648594"/>
            <a:ext cx="397874" cy="326344"/>
            <a:chOff x="1280350" y="1893050"/>
            <a:chExt cx="315098" cy="258449"/>
          </a:xfrm>
        </p:grpSpPr>
        <p:sp>
          <p:nvSpPr>
            <p:cNvPr id="717" name="Google Shape;717;p15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15"/>
          <p:cNvGrpSpPr/>
          <p:nvPr/>
        </p:nvGrpSpPr>
        <p:grpSpPr>
          <a:xfrm>
            <a:off x="7323046" y="4810890"/>
            <a:ext cx="265690" cy="217924"/>
            <a:chOff x="1280350" y="1893050"/>
            <a:chExt cx="315098" cy="258449"/>
          </a:xfrm>
        </p:grpSpPr>
        <p:sp>
          <p:nvSpPr>
            <p:cNvPr id="733" name="Google Shape;733;p15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</p:grpSp>
      <p:grpSp>
        <p:nvGrpSpPr>
          <p:cNvPr id="748" name="Google Shape;748;p15"/>
          <p:cNvGrpSpPr/>
          <p:nvPr/>
        </p:nvGrpSpPr>
        <p:grpSpPr>
          <a:xfrm flipH="1">
            <a:off x="-328100" y="110169"/>
            <a:ext cx="9093200" cy="3033911"/>
            <a:chOff x="-8046" y="281894"/>
            <a:chExt cx="9093200" cy="3033911"/>
          </a:xfrm>
        </p:grpSpPr>
        <p:sp>
          <p:nvSpPr>
            <p:cNvPr id="749" name="Google Shape;749;p15"/>
            <p:cNvSpPr/>
            <p:nvPr/>
          </p:nvSpPr>
          <p:spPr>
            <a:xfrm>
              <a:off x="8486043" y="510836"/>
              <a:ext cx="72747" cy="62206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3" y="130"/>
                  </a:moveTo>
                  <a:lnTo>
                    <a:pt x="483" y="132"/>
                  </a:lnTo>
                  <a:cubicBezTo>
                    <a:pt x="608" y="132"/>
                    <a:pt x="711" y="234"/>
                    <a:pt x="711" y="361"/>
                  </a:cubicBezTo>
                  <a:cubicBezTo>
                    <a:pt x="711" y="499"/>
                    <a:pt x="598" y="591"/>
                    <a:pt x="480" y="591"/>
                  </a:cubicBezTo>
                  <a:cubicBezTo>
                    <a:pt x="424" y="591"/>
                    <a:pt x="367" y="570"/>
                    <a:pt x="320" y="523"/>
                  </a:cubicBezTo>
                  <a:cubicBezTo>
                    <a:pt x="176" y="379"/>
                    <a:pt x="277" y="130"/>
                    <a:pt x="483" y="130"/>
                  </a:cubicBezTo>
                  <a:close/>
                  <a:moveTo>
                    <a:pt x="479" y="0"/>
                  </a:moveTo>
                  <a:cubicBezTo>
                    <a:pt x="391" y="0"/>
                    <a:pt x="301" y="33"/>
                    <a:pt x="227" y="105"/>
                  </a:cubicBezTo>
                  <a:cubicBezTo>
                    <a:pt x="1" y="332"/>
                    <a:pt x="161" y="720"/>
                    <a:pt x="483" y="720"/>
                  </a:cubicBezTo>
                  <a:cubicBezTo>
                    <a:pt x="681" y="720"/>
                    <a:pt x="842" y="559"/>
                    <a:pt x="842" y="361"/>
                  </a:cubicBezTo>
                  <a:cubicBezTo>
                    <a:pt x="842" y="143"/>
                    <a:pt x="664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-8046" y="441554"/>
              <a:ext cx="72574" cy="62206"/>
            </a:xfrm>
            <a:custGeom>
              <a:avLst/>
              <a:gdLst/>
              <a:ahLst/>
              <a:cxnLst/>
              <a:rect l="l" t="t" r="r" b="b"/>
              <a:pathLst>
                <a:path w="840" h="720" extrusionOk="0">
                  <a:moveTo>
                    <a:pt x="480" y="132"/>
                  </a:moveTo>
                  <a:cubicBezTo>
                    <a:pt x="605" y="132"/>
                    <a:pt x="709" y="234"/>
                    <a:pt x="709" y="361"/>
                  </a:cubicBezTo>
                  <a:cubicBezTo>
                    <a:pt x="709" y="499"/>
                    <a:pt x="596" y="591"/>
                    <a:pt x="478" y="591"/>
                  </a:cubicBezTo>
                  <a:cubicBezTo>
                    <a:pt x="422" y="591"/>
                    <a:pt x="365" y="570"/>
                    <a:pt x="318" y="523"/>
                  </a:cubicBezTo>
                  <a:cubicBezTo>
                    <a:pt x="173" y="378"/>
                    <a:pt x="275" y="132"/>
                    <a:pt x="480" y="132"/>
                  </a:cubicBezTo>
                  <a:close/>
                  <a:moveTo>
                    <a:pt x="478" y="1"/>
                  </a:moveTo>
                  <a:cubicBezTo>
                    <a:pt x="389" y="1"/>
                    <a:pt x="300" y="34"/>
                    <a:pt x="227" y="107"/>
                  </a:cubicBezTo>
                  <a:cubicBezTo>
                    <a:pt x="0" y="332"/>
                    <a:pt x="161" y="720"/>
                    <a:pt x="480" y="720"/>
                  </a:cubicBezTo>
                  <a:cubicBezTo>
                    <a:pt x="679" y="720"/>
                    <a:pt x="839" y="559"/>
                    <a:pt x="839" y="361"/>
                  </a:cubicBezTo>
                  <a:cubicBezTo>
                    <a:pt x="839" y="144"/>
                    <a:pt x="662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8929337" y="3264831"/>
              <a:ext cx="59441" cy="50975"/>
            </a:xfrm>
            <a:custGeom>
              <a:avLst/>
              <a:gdLst/>
              <a:ahLst/>
              <a:cxnLst/>
              <a:rect l="l" t="t" r="r" b="b"/>
              <a:pathLst>
                <a:path w="688" h="590" extrusionOk="0">
                  <a:moveTo>
                    <a:pt x="393" y="0"/>
                  </a:moveTo>
                  <a:cubicBezTo>
                    <a:pt x="131" y="0"/>
                    <a:pt x="0" y="316"/>
                    <a:pt x="184" y="502"/>
                  </a:cubicBezTo>
                  <a:cubicBezTo>
                    <a:pt x="244" y="562"/>
                    <a:pt x="318" y="589"/>
                    <a:pt x="391" y="589"/>
                  </a:cubicBezTo>
                  <a:cubicBezTo>
                    <a:pt x="542" y="589"/>
                    <a:pt x="688" y="471"/>
                    <a:pt x="688" y="295"/>
                  </a:cubicBezTo>
                  <a:cubicBezTo>
                    <a:pt x="688" y="133"/>
                    <a:pt x="556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1348687" y="281894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4" y="1"/>
                  </a:moveTo>
                  <a:cubicBezTo>
                    <a:pt x="131" y="1"/>
                    <a:pt x="1" y="317"/>
                    <a:pt x="185" y="503"/>
                  </a:cubicBezTo>
                  <a:cubicBezTo>
                    <a:pt x="245" y="563"/>
                    <a:pt x="319" y="589"/>
                    <a:pt x="391" y="589"/>
                  </a:cubicBezTo>
                  <a:cubicBezTo>
                    <a:pt x="543" y="589"/>
                    <a:pt x="688" y="472"/>
                    <a:pt x="688" y="295"/>
                  </a:cubicBezTo>
                  <a:cubicBezTo>
                    <a:pt x="688" y="133"/>
                    <a:pt x="556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7880659" y="695455"/>
              <a:ext cx="59614" cy="50888"/>
            </a:xfrm>
            <a:custGeom>
              <a:avLst/>
              <a:gdLst/>
              <a:ahLst/>
              <a:cxnLst/>
              <a:rect l="l" t="t" r="r" b="b"/>
              <a:pathLst>
                <a:path w="690" h="589" extrusionOk="0">
                  <a:moveTo>
                    <a:pt x="395" y="0"/>
                  </a:moveTo>
                  <a:cubicBezTo>
                    <a:pt x="133" y="0"/>
                    <a:pt x="1" y="316"/>
                    <a:pt x="186" y="502"/>
                  </a:cubicBezTo>
                  <a:cubicBezTo>
                    <a:pt x="246" y="562"/>
                    <a:pt x="320" y="589"/>
                    <a:pt x="392" y="589"/>
                  </a:cubicBezTo>
                  <a:cubicBezTo>
                    <a:pt x="544" y="589"/>
                    <a:pt x="690" y="471"/>
                    <a:pt x="690" y="293"/>
                  </a:cubicBezTo>
                  <a:cubicBezTo>
                    <a:pt x="690" y="130"/>
                    <a:pt x="558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6376072" y="332878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3" y="1"/>
                  </a:moveTo>
                  <a:cubicBezTo>
                    <a:pt x="131" y="1"/>
                    <a:pt x="1" y="317"/>
                    <a:pt x="186" y="502"/>
                  </a:cubicBezTo>
                  <a:cubicBezTo>
                    <a:pt x="246" y="562"/>
                    <a:pt x="319" y="589"/>
                    <a:pt x="391" y="589"/>
                  </a:cubicBezTo>
                  <a:cubicBezTo>
                    <a:pt x="542" y="589"/>
                    <a:pt x="688" y="471"/>
                    <a:pt x="688" y="293"/>
                  </a:cubicBezTo>
                  <a:cubicBezTo>
                    <a:pt x="688" y="131"/>
                    <a:pt x="556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9025713" y="332881"/>
              <a:ext cx="59441" cy="50975"/>
            </a:xfrm>
            <a:custGeom>
              <a:avLst/>
              <a:gdLst/>
              <a:ahLst/>
              <a:cxnLst/>
              <a:rect l="l" t="t" r="r" b="b"/>
              <a:pathLst>
                <a:path w="688" h="590" extrusionOk="0">
                  <a:moveTo>
                    <a:pt x="393" y="1"/>
                  </a:moveTo>
                  <a:cubicBezTo>
                    <a:pt x="130" y="1"/>
                    <a:pt x="0" y="317"/>
                    <a:pt x="186" y="503"/>
                  </a:cubicBezTo>
                  <a:cubicBezTo>
                    <a:pt x="245" y="563"/>
                    <a:pt x="319" y="590"/>
                    <a:pt x="391" y="590"/>
                  </a:cubicBezTo>
                  <a:cubicBezTo>
                    <a:pt x="542" y="590"/>
                    <a:pt x="688" y="472"/>
                    <a:pt x="688" y="296"/>
                  </a:cubicBezTo>
                  <a:cubicBezTo>
                    <a:pt x="688" y="133"/>
                    <a:pt x="555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3713411" y="327214"/>
              <a:ext cx="72574" cy="62293"/>
            </a:xfrm>
            <a:custGeom>
              <a:avLst/>
              <a:gdLst/>
              <a:ahLst/>
              <a:cxnLst/>
              <a:rect l="l" t="t" r="r" b="b"/>
              <a:pathLst>
                <a:path w="840" h="721" extrusionOk="0">
                  <a:moveTo>
                    <a:pt x="481" y="131"/>
                  </a:moveTo>
                  <a:cubicBezTo>
                    <a:pt x="606" y="131"/>
                    <a:pt x="710" y="235"/>
                    <a:pt x="710" y="362"/>
                  </a:cubicBezTo>
                  <a:cubicBezTo>
                    <a:pt x="710" y="499"/>
                    <a:pt x="597" y="590"/>
                    <a:pt x="480" y="590"/>
                  </a:cubicBezTo>
                  <a:cubicBezTo>
                    <a:pt x="423" y="590"/>
                    <a:pt x="365" y="569"/>
                    <a:pt x="319" y="522"/>
                  </a:cubicBezTo>
                  <a:cubicBezTo>
                    <a:pt x="174" y="378"/>
                    <a:pt x="276" y="131"/>
                    <a:pt x="481" y="131"/>
                  </a:cubicBezTo>
                  <a:close/>
                  <a:moveTo>
                    <a:pt x="478" y="0"/>
                  </a:moveTo>
                  <a:cubicBezTo>
                    <a:pt x="389" y="0"/>
                    <a:pt x="299" y="33"/>
                    <a:pt x="226" y="106"/>
                  </a:cubicBezTo>
                  <a:cubicBezTo>
                    <a:pt x="1" y="333"/>
                    <a:pt x="160" y="720"/>
                    <a:pt x="481" y="720"/>
                  </a:cubicBezTo>
                  <a:cubicBezTo>
                    <a:pt x="679" y="720"/>
                    <a:pt x="840" y="558"/>
                    <a:pt x="840" y="360"/>
                  </a:cubicBezTo>
                  <a:cubicBezTo>
                    <a:pt x="840" y="144"/>
                    <a:pt x="663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7" name="Google Shape;757;p15"/>
          <p:cNvSpPr/>
          <p:nvPr/>
        </p:nvSpPr>
        <p:spPr>
          <a:xfrm flipH="1">
            <a:off x="8393178" y="1151307"/>
            <a:ext cx="59528" cy="50975"/>
          </a:xfrm>
          <a:custGeom>
            <a:avLst/>
            <a:gdLst/>
            <a:ahLst/>
            <a:cxnLst/>
            <a:rect l="l" t="t" r="r" b="b"/>
            <a:pathLst>
              <a:path w="689" h="590" extrusionOk="0">
                <a:moveTo>
                  <a:pt x="394" y="1"/>
                </a:moveTo>
                <a:cubicBezTo>
                  <a:pt x="131" y="1"/>
                  <a:pt x="1" y="317"/>
                  <a:pt x="185" y="503"/>
                </a:cubicBezTo>
                <a:cubicBezTo>
                  <a:pt x="245" y="563"/>
                  <a:pt x="319" y="589"/>
                  <a:pt x="391" y="589"/>
                </a:cubicBezTo>
                <a:cubicBezTo>
                  <a:pt x="543" y="589"/>
                  <a:pt x="688" y="472"/>
                  <a:pt x="688" y="295"/>
                </a:cubicBezTo>
                <a:cubicBezTo>
                  <a:pt x="688" y="133"/>
                  <a:pt x="556" y="1"/>
                  <a:pt x="3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5"/>
          <p:cNvSpPr/>
          <p:nvPr/>
        </p:nvSpPr>
        <p:spPr>
          <a:xfrm flipH="1">
            <a:off x="-363594" y="691910"/>
            <a:ext cx="765160" cy="412971"/>
          </a:xfrm>
          <a:custGeom>
            <a:avLst/>
            <a:gdLst/>
            <a:ahLst/>
            <a:cxnLst/>
            <a:rect l="l" t="t" r="r" b="b"/>
            <a:pathLst>
              <a:path w="7548" h="4074" extrusionOk="0">
                <a:moveTo>
                  <a:pt x="3498" y="0"/>
                </a:moveTo>
                <a:cubicBezTo>
                  <a:pt x="3410" y="0"/>
                  <a:pt x="3321" y="10"/>
                  <a:pt x="3236" y="29"/>
                </a:cubicBezTo>
                <a:cubicBezTo>
                  <a:pt x="2529" y="182"/>
                  <a:pt x="2051" y="845"/>
                  <a:pt x="2126" y="1564"/>
                </a:cubicBezTo>
                <a:cubicBezTo>
                  <a:pt x="2053" y="1544"/>
                  <a:pt x="1981" y="1534"/>
                  <a:pt x="1910" y="1534"/>
                </a:cubicBezTo>
                <a:cubicBezTo>
                  <a:pt x="1518" y="1534"/>
                  <a:pt x="1172" y="1834"/>
                  <a:pt x="1140" y="2248"/>
                </a:cubicBezTo>
                <a:cubicBezTo>
                  <a:pt x="1092" y="2229"/>
                  <a:pt x="1040" y="2218"/>
                  <a:pt x="988" y="2218"/>
                </a:cubicBezTo>
                <a:cubicBezTo>
                  <a:pt x="976" y="2218"/>
                  <a:pt x="964" y="2217"/>
                  <a:pt x="951" y="2217"/>
                </a:cubicBezTo>
                <a:cubicBezTo>
                  <a:pt x="737" y="2217"/>
                  <a:pt x="521" y="2277"/>
                  <a:pt x="349" y="2404"/>
                </a:cubicBezTo>
                <a:cubicBezTo>
                  <a:pt x="165" y="2536"/>
                  <a:pt x="35" y="2748"/>
                  <a:pt x="20" y="2973"/>
                </a:cubicBezTo>
                <a:cubicBezTo>
                  <a:pt x="1" y="3288"/>
                  <a:pt x="227" y="3600"/>
                  <a:pt x="531" y="3679"/>
                </a:cubicBezTo>
                <a:cubicBezTo>
                  <a:pt x="1670" y="3976"/>
                  <a:pt x="2840" y="4074"/>
                  <a:pt x="4016" y="4074"/>
                </a:cubicBezTo>
                <a:cubicBezTo>
                  <a:pt x="4714" y="4074"/>
                  <a:pt x="5414" y="4039"/>
                  <a:pt x="6111" y="3991"/>
                </a:cubicBezTo>
                <a:cubicBezTo>
                  <a:pt x="6570" y="3961"/>
                  <a:pt x="7067" y="3898"/>
                  <a:pt x="7402" y="3584"/>
                </a:cubicBezTo>
                <a:cubicBezTo>
                  <a:pt x="7495" y="3497"/>
                  <a:pt x="7547" y="3348"/>
                  <a:pt x="7536" y="3222"/>
                </a:cubicBezTo>
                <a:cubicBezTo>
                  <a:pt x="7522" y="3072"/>
                  <a:pt x="7422" y="2936"/>
                  <a:pt x="7292" y="2857"/>
                </a:cubicBezTo>
                <a:cubicBezTo>
                  <a:pt x="7163" y="2777"/>
                  <a:pt x="6976" y="2759"/>
                  <a:pt x="6824" y="2755"/>
                </a:cubicBezTo>
                <a:cubicBezTo>
                  <a:pt x="6885" y="2505"/>
                  <a:pt x="6779" y="2234"/>
                  <a:pt x="6590" y="2063"/>
                </a:cubicBezTo>
                <a:cubicBezTo>
                  <a:pt x="6401" y="1891"/>
                  <a:pt x="6138" y="1814"/>
                  <a:pt x="5883" y="1814"/>
                </a:cubicBezTo>
                <a:cubicBezTo>
                  <a:pt x="5879" y="1814"/>
                  <a:pt x="5875" y="1814"/>
                  <a:pt x="5871" y="1814"/>
                </a:cubicBezTo>
                <a:cubicBezTo>
                  <a:pt x="5630" y="1814"/>
                  <a:pt x="5393" y="1866"/>
                  <a:pt x="5174" y="1963"/>
                </a:cubicBezTo>
                <a:cubicBezTo>
                  <a:pt x="5224" y="1755"/>
                  <a:pt x="5179" y="1523"/>
                  <a:pt x="5036" y="1366"/>
                </a:cubicBezTo>
                <a:cubicBezTo>
                  <a:pt x="4935" y="1255"/>
                  <a:pt x="4783" y="1182"/>
                  <a:pt x="4635" y="1182"/>
                </a:cubicBezTo>
                <a:cubicBezTo>
                  <a:pt x="4583" y="1182"/>
                  <a:pt x="4531" y="1191"/>
                  <a:pt x="4482" y="1210"/>
                </a:cubicBezTo>
                <a:lnTo>
                  <a:pt x="4482" y="1210"/>
                </a:lnTo>
                <a:cubicBezTo>
                  <a:pt x="4481" y="1198"/>
                  <a:pt x="4477" y="1184"/>
                  <a:pt x="4477" y="1172"/>
                </a:cubicBezTo>
                <a:cubicBezTo>
                  <a:pt x="4472" y="877"/>
                  <a:pt x="4438" y="563"/>
                  <a:pt x="4254" y="329"/>
                </a:cubicBezTo>
                <a:cubicBezTo>
                  <a:pt x="4078" y="104"/>
                  <a:pt x="3788" y="0"/>
                  <a:pt x="34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1_2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7"/>
          <p:cNvSpPr txBox="1">
            <a:spLocks noGrp="1"/>
          </p:cNvSpPr>
          <p:nvPr>
            <p:ph type="title"/>
          </p:nvPr>
        </p:nvSpPr>
        <p:spPr>
          <a:xfrm>
            <a:off x="721050" y="574625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9pPr>
          </a:lstStyle>
          <a:p>
            <a:endParaRPr/>
          </a:p>
        </p:txBody>
      </p:sp>
      <p:sp>
        <p:nvSpPr>
          <p:cNvPr id="794" name="Google Shape;794;p17"/>
          <p:cNvSpPr txBox="1">
            <a:spLocks noGrp="1"/>
          </p:cNvSpPr>
          <p:nvPr>
            <p:ph type="subTitle" idx="1"/>
          </p:nvPr>
        </p:nvSpPr>
        <p:spPr>
          <a:xfrm>
            <a:off x="1320150" y="1631475"/>
            <a:ext cx="65037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5" name="Google Shape;795;p17"/>
          <p:cNvSpPr txBox="1">
            <a:spLocks noGrp="1"/>
          </p:cNvSpPr>
          <p:nvPr>
            <p:ph type="subTitle" idx="2"/>
          </p:nvPr>
        </p:nvSpPr>
        <p:spPr>
          <a:xfrm>
            <a:off x="1320150" y="1306300"/>
            <a:ext cx="6503700" cy="32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6" name="Google Shape;796;p17"/>
          <p:cNvSpPr txBox="1">
            <a:spLocks noGrp="1"/>
          </p:cNvSpPr>
          <p:nvPr>
            <p:ph type="subTitle" idx="3"/>
          </p:nvPr>
        </p:nvSpPr>
        <p:spPr>
          <a:xfrm>
            <a:off x="1320150" y="2688325"/>
            <a:ext cx="65037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7" name="Google Shape;797;p17"/>
          <p:cNvSpPr txBox="1">
            <a:spLocks noGrp="1"/>
          </p:cNvSpPr>
          <p:nvPr>
            <p:ph type="subTitle" idx="4"/>
          </p:nvPr>
        </p:nvSpPr>
        <p:spPr>
          <a:xfrm>
            <a:off x="1320150" y="2363150"/>
            <a:ext cx="6503700" cy="32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8" name="Google Shape;798;p17"/>
          <p:cNvSpPr txBox="1">
            <a:spLocks noGrp="1"/>
          </p:cNvSpPr>
          <p:nvPr>
            <p:ph type="subTitle" idx="5"/>
          </p:nvPr>
        </p:nvSpPr>
        <p:spPr>
          <a:xfrm>
            <a:off x="1320150" y="3745175"/>
            <a:ext cx="65037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9" name="Google Shape;799;p17"/>
          <p:cNvSpPr txBox="1">
            <a:spLocks noGrp="1"/>
          </p:cNvSpPr>
          <p:nvPr>
            <p:ph type="subTitle" idx="6"/>
          </p:nvPr>
        </p:nvSpPr>
        <p:spPr>
          <a:xfrm>
            <a:off x="1320150" y="3420000"/>
            <a:ext cx="6503700" cy="32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0" name="Google Shape;800;p17"/>
          <p:cNvSpPr/>
          <p:nvPr/>
        </p:nvSpPr>
        <p:spPr>
          <a:xfrm>
            <a:off x="-800" y="4732025"/>
            <a:ext cx="9145601" cy="443380"/>
          </a:xfrm>
          <a:custGeom>
            <a:avLst/>
            <a:gdLst/>
            <a:ahLst/>
            <a:cxnLst/>
            <a:rect l="l" t="t" r="r" b="b"/>
            <a:pathLst>
              <a:path w="97348" h="28031" extrusionOk="0">
                <a:moveTo>
                  <a:pt x="1" y="0"/>
                </a:moveTo>
                <a:lnTo>
                  <a:pt x="1" y="28031"/>
                </a:lnTo>
                <a:lnTo>
                  <a:pt x="97348" y="28031"/>
                </a:lnTo>
                <a:lnTo>
                  <a:pt x="97348" y="0"/>
                </a:lnTo>
                <a:close/>
              </a:path>
            </a:pathLst>
          </a:custGeom>
          <a:solidFill>
            <a:srgbClr val="C1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17"/>
          <p:cNvSpPr/>
          <p:nvPr/>
        </p:nvSpPr>
        <p:spPr>
          <a:xfrm>
            <a:off x="0" y="4407400"/>
            <a:ext cx="9517073" cy="802463"/>
          </a:xfrm>
          <a:custGeom>
            <a:avLst/>
            <a:gdLst/>
            <a:ahLst/>
            <a:cxnLst/>
            <a:rect l="l" t="t" r="r" b="b"/>
            <a:pathLst>
              <a:path w="115530" h="30236" extrusionOk="0">
                <a:moveTo>
                  <a:pt x="79732" y="1"/>
                </a:moveTo>
                <a:cubicBezTo>
                  <a:pt x="76026" y="1"/>
                  <a:pt x="73123" y="2645"/>
                  <a:pt x="69313" y="2862"/>
                </a:cubicBezTo>
                <a:cubicBezTo>
                  <a:pt x="69139" y="2872"/>
                  <a:pt x="68965" y="2876"/>
                  <a:pt x="68791" y="2876"/>
                </a:cubicBezTo>
                <a:cubicBezTo>
                  <a:pt x="65851" y="2876"/>
                  <a:pt x="63048" y="1527"/>
                  <a:pt x="60164" y="1527"/>
                </a:cubicBezTo>
                <a:cubicBezTo>
                  <a:pt x="59799" y="1527"/>
                  <a:pt x="59432" y="1549"/>
                  <a:pt x="59063" y="1598"/>
                </a:cubicBezTo>
                <a:cubicBezTo>
                  <a:pt x="58253" y="1705"/>
                  <a:pt x="57478" y="1942"/>
                  <a:pt x="56651" y="1955"/>
                </a:cubicBezTo>
                <a:cubicBezTo>
                  <a:pt x="56630" y="1955"/>
                  <a:pt x="56609" y="1955"/>
                  <a:pt x="56588" y="1955"/>
                </a:cubicBezTo>
                <a:cubicBezTo>
                  <a:pt x="55835" y="1955"/>
                  <a:pt x="55113" y="1772"/>
                  <a:pt x="54395" y="1621"/>
                </a:cubicBezTo>
                <a:cubicBezTo>
                  <a:pt x="52581" y="1239"/>
                  <a:pt x="50672" y="1046"/>
                  <a:pt x="48762" y="1046"/>
                </a:cubicBezTo>
                <a:cubicBezTo>
                  <a:pt x="47675" y="1046"/>
                  <a:pt x="46588" y="1109"/>
                  <a:pt x="45519" y="1235"/>
                </a:cubicBezTo>
                <a:cubicBezTo>
                  <a:pt x="41728" y="1681"/>
                  <a:pt x="37839" y="2896"/>
                  <a:pt x="34150" y="2896"/>
                </a:cubicBezTo>
                <a:cubicBezTo>
                  <a:pt x="32953" y="2896"/>
                  <a:pt x="31776" y="2768"/>
                  <a:pt x="30631" y="2444"/>
                </a:cubicBezTo>
                <a:cubicBezTo>
                  <a:pt x="28224" y="1763"/>
                  <a:pt x="26100" y="245"/>
                  <a:pt x="23608" y="245"/>
                </a:cubicBezTo>
                <a:cubicBezTo>
                  <a:pt x="23348" y="245"/>
                  <a:pt x="23084" y="262"/>
                  <a:pt x="22815" y="298"/>
                </a:cubicBezTo>
                <a:cubicBezTo>
                  <a:pt x="21476" y="476"/>
                  <a:pt x="20361" y="1128"/>
                  <a:pt x="19006" y="1244"/>
                </a:cubicBezTo>
                <a:cubicBezTo>
                  <a:pt x="18850" y="1257"/>
                  <a:pt x="18694" y="1263"/>
                  <a:pt x="18537" y="1263"/>
                </a:cubicBezTo>
                <a:cubicBezTo>
                  <a:pt x="17760" y="1263"/>
                  <a:pt x="16985" y="1115"/>
                  <a:pt x="16222" y="996"/>
                </a:cubicBezTo>
                <a:cubicBezTo>
                  <a:pt x="14611" y="743"/>
                  <a:pt x="12955" y="619"/>
                  <a:pt x="11298" y="619"/>
                </a:cubicBezTo>
                <a:cubicBezTo>
                  <a:pt x="7331" y="619"/>
                  <a:pt x="3360" y="1330"/>
                  <a:pt x="0" y="2685"/>
                </a:cubicBezTo>
                <a:lnTo>
                  <a:pt x="0" y="30235"/>
                </a:lnTo>
                <a:lnTo>
                  <a:pt x="113339" y="30235"/>
                </a:lnTo>
                <a:lnTo>
                  <a:pt x="115530" y="2378"/>
                </a:lnTo>
                <a:lnTo>
                  <a:pt x="115530" y="2378"/>
                </a:lnTo>
                <a:cubicBezTo>
                  <a:pt x="113955" y="2773"/>
                  <a:pt x="112270" y="2964"/>
                  <a:pt x="110582" y="2964"/>
                </a:cubicBezTo>
                <a:cubicBezTo>
                  <a:pt x="107589" y="2964"/>
                  <a:pt x="104585" y="2364"/>
                  <a:pt x="102167" y="1237"/>
                </a:cubicBezTo>
                <a:cubicBezTo>
                  <a:pt x="101779" y="1057"/>
                  <a:pt x="101323" y="965"/>
                  <a:pt x="100867" y="965"/>
                </a:cubicBezTo>
                <a:cubicBezTo>
                  <a:pt x="100453" y="965"/>
                  <a:pt x="100040" y="1040"/>
                  <a:pt x="99680" y="1196"/>
                </a:cubicBezTo>
                <a:cubicBezTo>
                  <a:pt x="98789" y="1582"/>
                  <a:pt x="97709" y="1791"/>
                  <a:pt x="96633" y="1791"/>
                </a:cubicBezTo>
                <a:cubicBezTo>
                  <a:pt x="95981" y="1791"/>
                  <a:pt x="95331" y="1714"/>
                  <a:pt x="94726" y="1553"/>
                </a:cubicBezTo>
                <a:cubicBezTo>
                  <a:pt x="94012" y="1364"/>
                  <a:pt x="93344" y="1069"/>
                  <a:pt x="92576" y="1012"/>
                </a:cubicBezTo>
                <a:cubicBezTo>
                  <a:pt x="92478" y="1004"/>
                  <a:pt x="92382" y="1001"/>
                  <a:pt x="92286" y="1001"/>
                </a:cubicBezTo>
                <a:cubicBezTo>
                  <a:pt x="90973" y="1001"/>
                  <a:pt x="89803" y="1653"/>
                  <a:pt x="88483" y="1819"/>
                </a:cubicBezTo>
                <a:cubicBezTo>
                  <a:pt x="88238" y="1850"/>
                  <a:pt x="87996" y="1864"/>
                  <a:pt x="87758" y="1864"/>
                </a:cubicBezTo>
                <a:cubicBezTo>
                  <a:pt x="85205" y="1864"/>
                  <a:pt x="82987" y="233"/>
                  <a:pt x="80333" y="24"/>
                </a:cubicBezTo>
                <a:cubicBezTo>
                  <a:pt x="80130" y="8"/>
                  <a:pt x="79930" y="1"/>
                  <a:pt x="79732" y="1"/>
                </a:cubicBezTo>
                <a:close/>
              </a:path>
            </a:pathLst>
          </a:custGeom>
          <a:solidFill>
            <a:srgbClr val="C1A487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2" name="Google Shape;802;p17"/>
          <p:cNvGrpSpPr/>
          <p:nvPr/>
        </p:nvGrpSpPr>
        <p:grpSpPr>
          <a:xfrm flipH="1">
            <a:off x="97453" y="81528"/>
            <a:ext cx="8919963" cy="2534128"/>
            <a:chOff x="-16113" y="383853"/>
            <a:chExt cx="8919963" cy="2534128"/>
          </a:xfrm>
        </p:grpSpPr>
        <p:sp>
          <p:nvSpPr>
            <p:cNvPr id="803" name="Google Shape;803;p17"/>
            <p:cNvSpPr/>
            <p:nvPr/>
          </p:nvSpPr>
          <p:spPr>
            <a:xfrm flipH="1">
              <a:off x="519490" y="501326"/>
              <a:ext cx="429594" cy="231872"/>
            </a:xfrm>
            <a:custGeom>
              <a:avLst/>
              <a:gdLst/>
              <a:ahLst/>
              <a:cxnLst/>
              <a:rect l="l" t="t" r="r" b="b"/>
              <a:pathLst>
                <a:path w="7548" h="4074" extrusionOk="0">
                  <a:moveTo>
                    <a:pt x="3498" y="0"/>
                  </a:moveTo>
                  <a:cubicBezTo>
                    <a:pt x="3410" y="0"/>
                    <a:pt x="3321" y="10"/>
                    <a:pt x="3236" y="29"/>
                  </a:cubicBezTo>
                  <a:cubicBezTo>
                    <a:pt x="2529" y="182"/>
                    <a:pt x="2051" y="845"/>
                    <a:pt x="2126" y="1564"/>
                  </a:cubicBezTo>
                  <a:cubicBezTo>
                    <a:pt x="2053" y="1544"/>
                    <a:pt x="1981" y="1534"/>
                    <a:pt x="1910" y="1534"/>
                  </a:cubicBezTo>
                  <a:cubicBezTo>
                    <a:pt x="1518" y="1534"/>
                    <a:pt x="1172" y="1834"/>
                    <a:pt x="1140" y="2248"/>
                  </a:cubicBezTo>
                  <a:cubicBezTo>
                    <a:pt x="1092" y="2229"/>
                    <a:pt x="1040" y="2218"/>
                    <a:pt x="988" y="2218"/>
                  </a:cubicBezTo>
                  <a:cubicBezTo>
                    <a:pt x="976" y="2218"/>
                    <a:pt x="964" y="2217"/>
                    <a:pt x="951" y="2217"/>
                  </a:cubicBezTo>
                  <a:cubicBezTo>
                    <a:pt x="737" y="2217"/>
                    <a:pt x="521" y="2277"/>
                    <a:pt x="349" y="2404"/>
                  </a:cubicBezTo>
                  <a:cubicBezTo>
                    <a:pt x="165" y="2536"/>
                    <a:pt x="35" y="2748"/>
                    <a:pt x="20" y="2973"/>
                  </a:cubicBezTo>
                  <a:cubicBezTo>
                    <a:pt x="1" y="3288"/>
                    <a:pt x="227" y="3600"/>
                    <a:pt x="531" y="3679"/>
                  </a:cubicBezTo>
                  <a:cubicBezTo>
                    <a:pt x="1670" y="3976"/>
                    <a:pt x="2840" y="4074"/>
                    <a:pt x="4016" y="4074"/>
                  </a:cubicBezTo>
                  <a:cubicBezTo>
                    <a:pt x="4714" y="4074"/>
                    <a:pt x="5414" y="4039"/>
                    <a:pt x="6111" y="3991"/>
                  </a:cubicBezTo>
                  <a:cubicBezTo>
                    <a:pt x="6570" y="3961"/>
                    <a:pt x="7067" y="3898"/>
                    <a:pt x="7402" y="3584"/>
                  </a:cubicBezTo>
                  <a:cubicBezTo>
                    <a:pt x="7495" y="3497"/>
                    <a:pt x="7547" y="3348"/>
                    <a:pt x="7536" y="3222"/>
                  </a:cubicBezTo>
                  <a:cubicBezTo>
                    <a:pt x="7522" y="3072"/>
                    <a:pt x="7422" y="2936"/>
                    <a:pt x="7292" y="2857"/>
                  </a:cubicBezTo>
                  <a:cubicBezTo>
                    <a:pt x="7163" y="2777"/>
                    <a:pt x="6976" y="2759"/>
                    <a:pt x="6824" y="2755"/>
                  </a:cubicBezTo>
                  <a:cubicBezTo>
                    <a:pt x="6885" y="2505"/>
                    <a:pt x="6779" y="2234"/>
                    <a:pt x="6590" y="2063"/>
                  </a:cubicBezTo>
                  <a:cubicBezTo>
                    <a:pt x="6401" y="1891"/>
                    <a:pt x="6138" y="1814"/>
                    <a:pt x="5883" y="1814"/>
                  </a:cubicBezTo>
                  <a:cubicBezTo>
                    <a:pt x="5879" y="1814"/>
                    <a:pt x="5875" y="1814"/>
                    <a:pt x="5871" y="1814"/>
                  </a:cubicBezTo>
                  <a:cubicBezTo>
                    <a:pt x="5630" y="1814"/>
                    <a:pt x="5393" y="1866"/>
                    <a:pt x="5174" y="1963"/>
                  </a:cubicBezTo>
                  <a:cubicBezTo>
                    <a:pt x="5224" y="1755"/>
                    <a:pt x="5179" y="1523"/>
                    <a:pt x="5036" y="1366"/>
                  </a:cubicBezTo>
                  <a:cubicBezTo>
                    <a:pt x="4935" y="1255"/>
                    <a:pt x="4783" y="1182"/>
                    <a:pt x="4635" y="1182"/>
                  </a:cubicBezTo>
                  <a:cubicBezTo>
                    <a:pt x="4583" y="1182"/>
                    <a:pt x="4531" y="1191"/>
                    <a:pt x="4482" y="1210"/>
                  </a:cubicBezTo>
                  <a:lnTo>
                    <a:pt x="4482" y="1210"/>
                  </a:lnTo>
                  <a:cubicBezTo>
                    <a:pt x="4481" y="1198"/>
                    <a:pt x="4477" y="1184"/>
                    <a:pt x="4477" y="1172"/>
                  </a:cubicBezTo>
                  <a:cubicBezTo>
                    <a:pt x="4472" y="877"/>
                    <a:pt x="4438" y="563"/>
                    <a:pt x="4254" y="329"/>
                  </a:cubicBezTo>
                  <a:cubicBezTo>
                    <a:pt x="4078" y="104"/>
                    <a:pt x="3788" y="0"/>
                    <a:pt x="3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7663593" y="625386"/>
              <a:ext cx="72747" cy="62206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3" y="130"/>
                  </a:moveTo>
                  <a:lnTo>
                    <a:pt x="483" y="132"/>
                  </a:lnTo>
                  <a:cubicBezTo>
                    <a:pt x="608" y="132"/>
                    <a:pt x="711" y="234"/>
                    <a:pt x="711" y="361"/>
                  </a:cubicBezTo>
                  <a:cubicBezTo>
                    <a:pt x="711" y="499"/>
                    <a:pt x="598" y="591"/>
                    <a:pt x="480" y="591"/>
                  </a:cubicBezTo>
                  <a:cubicBezTo>
                    <a:pt x="424" y="591"/>
                    <a:pt x="367" y="570"/>
                    <a:pt x="320" y="523"/>
                  </a:cubicBezTo>
                  <a:cubicBezTo>
                    <a:pt x="176" y="379"/>
                    <a:pt x="277" y="130"/>
                    <a:pt x="483" y="130"/>
                  </a:cubicBezTo>
                  <a:close/>
                  <a:moveTo>
                    <a:pt x="479" y="0"/>
                  </a:moveTo>
                  <a:cubicBezTo>
                    <a:pt x="391" y="0"/>
                    <a:pt x="301" y="33"/>
                    <a:pt x="227" y="105"/>
                  </a:cubicBezTo>
                  <a:cubicBezTo>
                    <a:pt x="1" y="332"/>
                    <a:pt x="161" y="720"/>
                    <a:pt x="483" y="720"/>
                  </a:cubicBezTo>
                  <a:cubicBezTo>
                    <a:pt x="681" y="720"/>
                    <a:pt x="842" y="559"/>
                    <a:pt x="842" y="361"/>
                  </a:cubicBezTo>
                  <a:cubicBezTo>
                    <a:pt x="842" y="143"/>
                    <a:pt x="664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8641199" y="2321954"/>
              <a:ext cx="72574" cy="62293"/>
            </a:xfrm>
            <a:custGeom>
              <a:avLst/>
              <a:gdLst/>
              <a:ahLst/>
              <a:cxnLst/>
              <a:rect l="l" t="t" r="r" b="b"/>
              <a:pathLst>
                <a:path w="840" h="721" extrusionOk="0">
                  <a:moveTo>
                    <a:pt x="481" y="131"/>
                  </a:moveTo>
                  <a:cubicBezTo>
                    <a:pt x="606" y="131"/>
                    <a:pt x="709" y="234"/>
                    <a:pt x="709" y="361"/>
                  </a:cubicBezTo>
                  <a:cubicBezTo>
                    <a:pt x="709" y="499"/>
                    <a:pt x="597" y="590"/>
                    <a:pt x="479" y="590"/>
                  </a:cubicBezTo>
                  <a:cubicBezTo>
                    <a:pt x="423" y="590"/>
                    <a:pt x="365" y="569"/>
                    <a:pt x="318" y="522"/>
                  </a:cubicBezTo>
                  <a:cubicBezTo>
                    <a:pt x="174" y="377"/>
                    <a:pt x="275" y="131"/>
                    <a:pt x="481" y="131"/>
                  </a:cubicBezTo>
                  <a:close/>
                  <a:moveTo>
                    <a:pt x="477" y="0"/>
                  </a:moveTo>
                  <a:cubicBezTo>
                    <a:pt x="389" y="0"/>
                    <a:pt x="299" y="33"/>
                    <a:pt x="225" y="106"/>
                  </a:cubicBezTo>
                  <a:cubicBezTo>
                    <a:pt x="0" y="333"/>
                    <a:pt x="159" y="720"/>
                    <a:pt x="481" y="720"/>
                  </a:cubicBezTo>
                  <a:cubicBezTo>
                    <a:pt x="679" y="718"/>
                    <a:pt x="838" y="559"/>
                    <a:pt x="840" y="359"/>
                  </a:cubicBezTo>
                  <a:cubicBezTo>
                    <a:pt x="840" y="143"/>
                    <a:pt x="662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7"/>
            <p:cNvSpPr/>
            <p:nvPr/>
          </p:nvSpPr>
          <p:spPr>
            <a:xfrm>
              <a:off x="-16113" y="1373331"/>
              <a:ext cx="59441" cy="50975"/>
            </a:xfrm>
            <a:custGeom>
              <a:avLst/>
              <a:gdLst/>
              <a:ahLst/>
              <a:cxnLst/>
              <a:rect l="l" t="t" r="r" b="b"/>
              <a:pathLst>
                <a:path w="688" h="590" extrusionOk="0">
                  <a:moveTo>
                    <a:pt x="393" y="0"/>
                  </a:moveTo>
                  <a:cubicBezTo>
                    <a:pt x="131" y="0"/>
                    <a:pt x="0" y="316"/>
                    <a:pt x="184" y="502"/>
                  </a:cubicBezTo>
                  <a:cubicBezTo>
                    <a:pt x="244" y="562"/>
                    <a:pt x="318" y="589"/>
                    <a:pt x="391" y="589"/>
                  </a:cubicBezTo>
                  <a:cubicBezTo>
                    <a:pt x="542" y="589"/>
                    <a:pt x="688" y="471"/>
                    <a:pt x="688" y="295"/>
                  </a:cubicBezTo>
                  <a:cubicBezTo>
                    <a:pt x="688" y="133"/>
                    <a:pt x="556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7"/>
            <p:cNvSpPr/>
            <p:nvPr/>
          </p:nvSpPr>
          <p:spPr>
            <a:xfrm>
              <a:off x="5545322" y="383853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3" y="1"/>
                  </a:moveTo>
                  <a:cubicBezTo>
                    <a:pt x="131" y="1"/>
                    <a:pt x="1" y="317"/>
                    <a:pt x="186" y="502"/>
                  </a:cubicBezTo>
                  <a:cubicBezTo>
                    <a:pt x="246" y="562"/>
                    <a:pt x="319" y="589"/>
                    <a:pt x="391" y="589"/>
                  </a:cubicBezTo>
                  <a:cubicBezTo>
                    <a:pt x="542" y="589"/>
                    <a:pt x="688" y="471"/>
                    <a:pt x="688" y="293"/>
                  </a:cubicBezTo>
                  <a:cubicBezTo>
                    <a:pt x="688" y="131"/>
                    <a:pt x="556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7"/>
            <p:cNvSpPr/>
            <p:nvPr/>
          </p:nvSpPr>
          <p:spPr>
            <a:xfrm>
              <a:off x="8844322" y="1522495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6" y="0"/>
                  </a:moveTo>
                  <a:cubicBezTo>
                    <a:pt x="133" y="0"/>
                    <a:pt x="1" y="318"/>
                    <a:pt x="187" y="502"/>
                  </a:cubicBezTo>
                  <a:cubicBezTo>
                    <a:pt x="247" y="562"/>
                    <a:pt x="321" y="589"/>
                    <a:pt x="393" y="589"/>
                  </a:cubicBezTo>
                  <a:cubicBezTo>
                    <a:pt x="544" y="589"/>
                    <a:pt x="688" y="472"/>
                    <a:pt x="688" y="295"/>
                  </a:cubicBezTo>
                  <a:cubicBezTo>
                    <a:pt x="688" y="133"/>
                    <a:pt x="556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7"/>
            <p:cNvSpPr/>
            <p:nvPr/>
          </p:nvSpPr>
          <p:spPr>
            <a:xfrm>
              <a:off x="288688" y="2867006"/>
              <a:ext cx="59441" cy="50975"/>
            </a:xfrm>
            <a:custGeom>
              <a:avLst/>
              <a:gdLst/>
              <a:ahLst/>
              <a:cxnLst/>
              <a:rect l="l" t="t" r="r" b="b"/>
              <a:pathLst>
                <a:path w="688" h="590" extrusionOk="0">
                  <a:moveTo>
                    <a:pt x="393" y="1"/>
                  </a:moveTo>
                  <a:cubicBezTo>
                    <a:pt x="130" y="1"/>
                    <a:pt x="0" y="317"/>
                    <a:pt x="186" y="503"/>
                  </a:cubicBezTo>
                  <a:cubicBezTo>
                    <a:pt x="245" y="563"/>
                    <a:pt x="319" y="590"/>
                    <a:pt x="391" y="590"/>
                  </a:cubicBezTo>
                  <a:cubicBezTo>
                    <a:pt x="542" y="590"/>
                    <a:pt x="688" y="472"/>
                    <a:pt x="688" y="296"/>
                  </a:cubicBezTo>
                  <a:cubicBezTo>
                    <a:pt x="688" y="133"/>
                    <a:pt x="555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17"/>
          <p:cNvGrpSpPr/>
          <p:nvPr/>
        </p:nvGrpSpPr>
        <p:grpSpPr>
          <a:xfrm>
            <a:off x="-176087" y="-356031"/>
            <a:ext cx="1176307" cy="1071716"/>
            <a:chOff x="3334575" y="1379675"/>
            <a:chExt cx="277300" cy="252650"/>
          </a:xfrm>
        </p:grpSpPr>
        <p:sp>
          <p:nvSpPr>
            <p:cNvPr id="811" name="Google Shape;811;p17"/>
            <p:cNvSpPr/>
            <p:nvPr/>
          </p:nvSpPr>
          <p:spPr>
            <a:xfrm>
              <a:off x="3334575" y="1379675"/>
              <a:ext cx="277300" cy="252650"/>
            </a:xfrm>
            <a:custGeom>
              <a:avLst/>
              <a:gdLst/>
              <a:ahLst/>
              <a:cxnLst/>
              <a:rect l="l" t="t" r="r" b="b"/>
              <a:pathLst>
                <a:path w="11092" h="10106" extrusionOk="0">
                  <a:moveTo>
                    <a:pt x="5546" y="1"/>
                  </a:moveTo>
                  <a:cubicBezTo>
                    <a:pt x="4253" y="1"/>
                    <a:pt x="2960" y="494"/>
                    <a:pt x="1973" y="1481"/>
                  </a:cubicBezTo>
                  <a:cubicBezTo>
                    <a:pt x="0" y="3454"/>
                    <a:pt x="0" y="6652"/>
                    <a:pt x="1973" y="8625"/>
                  </a:cubicBezTo>
                  <a:cubicBezTo>
                    <a:pt x="2960" y="9612"/>
                    <a:pt x="4253" y="10105"/>
                    <a:pt x="5546" y="10105"/>
                  </a:cubicBezTo>
                  <a:cubicBezTo>
                    <a:pt x="6839" y="10105"/>
                    <a:pt x="8132" y="9612"/>
                    <a:pt x="9118" y="8625"/>
                  </a:cubicBezTo>
                  <a:cubicBezTo>
                    <a:pt x="11091" y="6652"/>
                    <a:pt x="11091" y="3454"/>
                    <a:pt x="9118" y="1481"/>
                  </a:cubicBezTo>
                  <a:cubicBezTo>
                    <a:pt x="8132" y="494"/>
                    <a:pt x="6839" y="1"/>
                    <a:pt x="5546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3377925" y="1410700"/>
              <a:ext cx="190600" cy="190600"/>
            </a:xfrm>
            <a:custGeom>
              <a:avLst/>
              <a:gdLst/>
              <a:ahLst/>
              <a:cxnLst/>
              <a:rect l="l" t="t" r="r" b="b"/>
              <a:pathLst>
                <a:path w="7624" h="7624" extrusionOk="0">
                  <a:moveTo>
                    <a:pt x="3811" y="0"/>
                  </a:moveTo>
                  <a:cubicBezTo>
                    <a:pt x="1707" y="0"/>
                    <a:pt x="0" y="1708"/>
                    <a:pt x="0" y="3813"/>
                  </a:cubicBezTo>
                  <a:cubicBezTo>
                    <a:pt x="0" y="5918"/>
                    <a:pt x="1707" y="7624"/>
                    <a:pt x="3811" y="7624"/>
                  </a:cubicBezTo>
                  <a:cubicBezTo>
                    <a:pt x="5916" y="7624"/>
                    <a:pt x="7623" y="5918"/>
                    <a:pt x="7623" y="3813"/>
                  </a:cubicBezTo>
                  <a:cubicBezTo>
                    <a:pt x="7623" y="1708"/>
                    <a:pt x="5916" y="0"/>
                    <a:pt x="3811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3409575" y="1442400"/>
              <a:ext cx="127300" cy="127250"/>
            </a:xfrm>
            <a:custGeom>
              <a:avLst/>
              <a:gdLst/>
              <a:ahLst/>
              <a:cxnLst/>
              <a:rect l="l" t="t" r="r" b="b"/>
              <a:pathLst>
                <a:path w="5092" h="5090" extrusionOk="0">
                  <a:moveTo>
                    <a:pt x="2545" y="0"/>
                  </a:moveTo>
                  <a:cubicBezTo>
                    <a:pt x="1140" y="0"/>
                    <a:pt x="0" y="1140"/>
                    <a:pt x="0" y="2545"/>
                  </a:cubicBezTo>
                  <a:cubicBezTo>
                    <a:pt x="0" y="3950"/>
                    <a:pt x="1140" y="5090"/>
                    <a:pt x="2545" y="5090"/>
                  </a:cubicBezTo>
                  <a:cubicBezTo>
                    <a:pt x="3952" y="5090"/>
                    <a:pt x="5091" y="3950"/>
                    <a:pt x="5091" y="2545"/>
                  </a:cubicBezTo>
                  <a:cubicBezTo>
                    <a:pt x="5091" y="1140"/>
                    <a:pt x="3952" y="0"/>
                    <a:pt x="254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3433100" y="1465875"/>
              <a:ext cx="80250" cy="80250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1604" y="1"/>
                  </a:moveTo>
                  <a:cubicBezTo>
                    <a:pt x="718" y="1"/>
                    <a:pt x="0" y="718"/>
                    <a:pt x="0" y="1606"/>
                  </a:cubicBezTo>
                  <a:cubicBezTo>
                    <a:pt x="0" y="2492"/>
                    <a:pt x="718" y="3210"/>
                    <a:pt x="1604" y="3210"/>
                  </a:cubicBezTo>
                  <a:cubicBezTo>
                    <a:pt x="2491" y="3210"/>
                    <a:pt x="3209" y="2492"/>
                    <a:pt x="3209" y="1606"/>
                  </a:cubicBezTo>
                  <a:cubicBezTo>
                    <a:pt x="3209" y="718"/>
                    <a:pt x="2491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7"/>
          <p:cNvGrpSpPr/>
          <p:nvPr/>
        </p:nvGrpSpPr>
        <p:grpSpPr>
          <a:xfrm>
            <a:off x="6266032" y="4704544"/>
            <a:ext cx="397874" cy="326344"/>
            <a:chOff x="1280350" y="1893050"/>
            <a:chExt cx="315098" cy="258449"/>
          </a:xfrm>
        </p:grpSpPr>
        <p:sp>
          <p:nvSpPr>
            <p:cNvPr id="816" name="Google Shape;816;p17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" name="Google Shape;831;p17"/>
          <p:cNvGrpSpPr/>
          <p:nvPr/>
        </p:nvGrpSpPr>
        <p:grpSpPr>
          <a:xfrm flipH="1">
            <a:off x="1177943" y="4518689"/>
            <a:ext cx="260082" cy="213324"/>
            <a:chOff x="1280350" y="1893050"/>
            <a:chExt cx="315098" cy="258449"/>
          </a:xfrm>
        </p:grpSpPr>
        <p:sp>
          <p:nvSpPr>
            <p:cNvPr id="832" name="Google Shape;832;p17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2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8"/>
          <p:cNvSpPr txBox="1">
            <a:spLocks noGrp="1"/>
          </p:cNvSpPr>
          <p:nvPr>
            <p:ph type="title"/>
          </p:nvPr>
        </p:nvSpPr>
        <p:spPr>
          <a:xfrm>
            <a:off x="721050" y="574625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9pPr>
          </a:lstStyle>
          <a:p>
            <a:endParaRPr/>
          </a:p>
        </p:txBody>
      </p:sp>
      <p:sp>
        <p:nvSpPr>
          <p:cNvPr id="849" name="Google Shape;849;p18"/>
          <p:cNvSpPr txBox="1">
            <a:spLocks noGrp="1"/>
          </p:cNvSpPr>
          <p:nvPr>
            <p:ph type="subTitle" idx="1"/>
          </p:nvPr>
        </p:nvSpPr>
        <p:spPr>
          <a:xfrm>
            <a:off x="5897138" y="1829475"/>
            <a:ext cx="2502900" cy="7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0" name="Google Shape;850;p18"/>
          <p:cNvSpPr txBox="1">
            <a:spLocks noGrp="1"/>
          </p:cNvSpPr>
          <p:nvPr>
            <p:ph type="subTitle" idx="2"/>
          </p:nvPr>
        </p:nvSpPr>
        <p:spPr>
          <a:xfrm>
            <a:off x="5897138" y="1491075"/>
            <a:ext cx="2502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1" name="Google Shape;851;p18"/>
          <p:cNvSpPr txBox="1">
            <a:spLocks noGrp="1"/>
          </p:cNvSpPr>
          <p:nvPr>
            <p:ph type="subTitle" idx="3"/>
          </p:nvPr>
        </p:nvSpPr>
        <p:spPr>
          <a:xfrm>
            <a:off x="5897138" y="3347428"/>
            <a:ext cx="2502900" cy="7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2" name="Google Shape;852;p18"/>
          <p:cNvSpPr txBox="1">
            <a:spLocks noGrp="1"/>
          </p:cNvSpPr>
          <p:nvPr>
            <p:ph type="subTitle" idx="4"/>
          </p:nvPr>
        </p:nvSpPr>
        <p:spPr>
          <a:xfrm>
            <a:off x="5897138" y="3009028"/>
            <a:ext cx="2502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3" name="Google Shape;853;p18"/>
          <p:cNvSpPr txBox="1">
            <a:spLocks noGrp="1"/>
          </p:cNvSpPr>
          <p:nvPr>
            <p:ph type="subTitle" idx="5"/>
          </p:nvPr>
        </p:nvSpPr>
        <p:spPr>
          <a:xfrm>
            <a:off x="1593263" y="1829475"/>
            <a:ext cx="2502900" cy="7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4" name="Google Shape;854;p18"/>
          <p:cNvSpPr txBox="1">
            <a:spLocks noGrp="1"/>
          </p:cNvSpPr>
          <p:nvPr>
            <p:ph type="subTitle" idx="6"/>
          </p:nvPr>
        </p:nvSpPr>
        <p:spPr>
          <a:xfrm>
            <a:off x="1593263" y="1491075"/>
            <a:ext cx="2502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5" name="Google Shape;855;p18"/>
          <p:cNvSpPr txBox="1">
            <a:spLocks noGrp="1"/>
          </p:cNvSpPr>
          <p:nvPr>
            <p:ph type="subTitle" idx="7"/>
          </p:nvPr>
        </p:nvSpPr>
        <p:spPr>
          <a:xfrm>
            <a:off x="1593263" y="3347428"/>
            <a:ext cx="2502900" cy="7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6" name="Google Shape;856;p18"/>
          <p:cNvSpPr txBox="1">
            <a:spLocks noGrp="1"/>
          </p:cNvSpPr>
          <p:nvPr>
            <p:ph type="subTitle" idx="8"/>
          </p:nvPr>
        </p:nvSpPr>
        <p:spPr>
          <a:xfrm>
            <a:off x="1593263" y="3009028"/>
            <a:ext cx="2502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57" name="Google Shape;857;p18"/>
          <p:cNvGrpSpPr/>
          <p:nvPr/>
        </p:nvGrpSpPr>
        <p:grpSpPr>
          <a:xfrm flipH="1">
            <a:off x="53088" y="96651"/>
            <a:ext cx="8869366" cy="2594829"/>
            <a:chOff x="282124" y="245451"/>
            <a:chExt cx="8869366" cy="2594829"/>
          </a:xfrm>
        </p:grpSpPr>
        <p:sp>
          <p:nvSpPr>
            <p:cNvPr id="858" name="Google Shape;858;p18"/>
            <p:cNvSpPr/>
            <p:nvPr/>
          </p:nvSpPr>
          <p:spPr>
            <a:xfrm flipH="1">
              <a:off x="8721890" y="1098926"/>
              <a:ext cx="429594" cy="231872"/>
            </a:xfrm>
            <a:custGeom>
              <a:avLst/>
              <a:gdLst/>
              <a:ahLst/>
              <a:cxnLst/>
              <a:rect l="l" t="t" r="r" b="b"/>
              <a:pathLst>
                <a:path w="7548" h="4074" extrusionOk="0">
                  <a:moveTo>
                    <a:pt x="3498" y="0"/>
                  </a:moveTo>
                  <a:cubicBezTo>
                    <a:pt x="3410" y="0"/>
                    <a:pt x="3321" y="10"/>
                    <a:pt x="3236" y="29"/>
                  </a:cubicBezTo>
                  <a:cubicBezTo>
                    <a:pt x="2529" y="182"/>
                    <a:pt x="2051" y="845"/>
                    <a:pt x="2126" y="1564"/>
                  </a:cubicBezTo>
                  <a:cubicBezTo>
                    <a:pt x="2053" y="1544"/>
                    <a:pt x="1981" y="1534"/>
                    <a:pt x="1910" y="1534"/>
                  </a:cubicBezTo>
                  <a:cubicBezTo>
                    <a:pt x="1518" y="1534"/>
                    <a:pt x="1172" y="1834"/>
                    <a:pt x="1140" y="2248"/>
                  </a:cubicBezTo>
                  <a:cubicBezTo>
                    <a:pt x="1092" y="2229"/>
                    <a:pt x="1040" y="2218"/>
                    <a:pt x="988" y="2218"/>
                  </a:cubicBezTo>
                  <a:cubicBezTo>
                    <a:pt x="976" y="2218"/>
                    <a:pt x="964" y="2217"/>
                    <a:pt x="951" y="2217"/>
                  </a:cubicBezTo>
                  <a:cubicBezTo>
                    <a:pt x="737" y="2217"/>
                    <a:pt x="521" y="2277"/>
                    <a:pt x="349" y="2404"/>
                  </a:cubicBezTo>
                  <a:cubicBezTo>
                    <a:pt x="165" y="2536"/>
                    <a:pt x="35" y="2748"/>
                    <a:pt x="20" y="2973"/>
                  </a:cubicBezTo>
                  <a:cubicBezTo>
                    <a:pt x="1" y="3288"/>
                    <a:pt x="227" y="3600"/>
                    <a:pt x="531" y="3679"/>
                  </a:cubicBezTo>
                  <a:cubicBezTo>
                    <a:pt x="1670" y="3976"/>
                    <a:pt x="2840" y="4074"/>
                    <a:pt x="4016" y="4074"/>
                  </a:cubicBezTo>
                  <a:cubicBezTo>
                    <a:pt x="4714" y="4074"/>
                    <a:pt x="5414" y="4039"/>
                    <a:pt x="6111" y="3991"/>
                  </a:cubicBezTo>
                  <a:cubicBezTo>
                    <a:pt x="6570" y="3961"/>
                    <a:pt x="7067" y="3898"/>
                    <a:pt x="7402" y="3584"/>
                  </a:cubicBezTo>
                  <a:cubicBezTo>
                    <a:pt x="7495" y="3497"/>
                    <a:pt x="7547" y="3348"/>
                    <a:pt x="7536" y="3222"/>
                  </a:cubicBezTo>
                  <a:cubicBezTo>
                    <a:pt x="7522" y="3072"/>
                    <a:pt x="7422" y="2936"/>
                    <a:pt x="7292" y="2857"/>
                  </a:cubicBezTo>
                  <a:cubicBezTo>
                    <a:pt x="7163" y="2777"/>
                    <a:pt x="6976" y="2759"/>
                    <a:pt x="6824" y="2755"/>
                  </a:cubicBezTo>
                  <a:cubicBezTo>
                    <a:pt x="6885" y="2505"/>
                    <a:pt x="6779" y="2234"/>
                    <a:pt x="6590" y="2063"/>
                  </a:cubicBezTo>
                  <a:cubicBezTo>
                    <a:pt x="6401" y="1891"/>
                    <a:pt x="6138" y="1814"/>
                    <a:pt x="5883" y="1814"/>
                  </a:cubicBezTo>
                  <a:cubicBezTo>
                    <a:pt x="5879" y="1814"/>
                    <a:pt x="5875" y="1814"/>
                    <a:pt x="5871" y="1814"/>
                  </a:cubicBezTo>
                  <a:cubicBezTo>
                    <a:pt x="5630" y="1814"/>
                    <a:pt x="5393" y="1866"/>
                    <a:pt x="5174" y="1963"/>
                  </a:cubicBezTo>
                  <a:cubicBezTo>
                    <a:pt x="5224" y="1755"/>
                    <a:pt x="5179" y="1523"/>
                    <a:pt x="5036" y="1366"/>
                  </a:cubicBezTo>
                  <a:cubicBezTo>
                    <a:pt x="4935" y="1255"/>
                    <a:pt x="4783" y="1182"/>
                    <a:pt x="4635" y="1182"/>
                  </a:cubicBezTo>
                  <a:cubicBezTo>
                    <a:pt x="4583" y="1182"/>
                    <a:pt x="4531" y="1191"/>
                    <a:pt x="4482" y="1210"/>
                  </a:cubicBezTo>
                  <a:lnTo>
                    <a:pt x="4482" y="1210"/>
                  </a:lnTo>
                  <a:cubicBezTo>
                    <a:pt x="4481" y="1198"/>
                    <a:pt x="4477" y="1184"/>
                    <a:pt x="4477" y="1172"/>
                  </a:cubicBezTo>
                  <a:cubicBezTo>
                    <a:pt x="4472" y="877"/>
                    <a:pt x="4438" y="563"/>
                    <a:pt x="4254" y="329"/>
                  </a:cubicBezTo>
                  <a:cubicBezTo>
                    <a:pt x="4078" y="104"/>
                    <a:pt x="3788" y="0"/>
                    <a:pt x="3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8"/>
            <p:cNvSpPr/>
            <p:nvPr/>
          </p:nvSpPr>
          <p:spPr>
            <a:xfrm>
              <a:off x="9078743" y="619661"/>
              <a:ext cx="72747" cy="62206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3" y="130"/>
                  </a:moveTo>
                  <a:lnTo>
                    <a:pt x="483" y="132"/>
                  </a:lnTo>
                  <a:cubicBezTo>
                    <a:pt x="608" y="132"/>
                    <a:pt x="711" y="234"/>
                    <a:pt x="711" y="361"/>
                  </a:cubicBezTo>
                  <a:cubicBezTo>
                    <a:pt x="711" y="499"/>
                    <a:pt x="598" y="591"/>
                    <a:pt x="480" y="591"/>
                  </a:cubicBezTo>
                  <a:cubicBezTo>
                    <a:pt x="424" y="591"/>
                    <a:pt x="367" y="570"/>
                    <a:pt x="320" y="523"/>
                  </a:cubicBezTo>
                  <a:cubicBezTo>
                    <a:pt x="176" y="379"/>
                    <a:pt x="277" y="130"/>
                    <a:pt x="483" y="130"/>
                  </a:cubicBezTo>
                  <a:close/>
                  <a:moveTo>
                    <a:pt x="479" y="0"/>
                  </a:moveTo>
                  <a:cubicBezTo>
                    <a:pt x="391" y="0"/>
                    <a:pt x="301" y="33"/>
                    <a:pt x="227" y="105"/>
                  </a:cubicBezTo>
                  <a:cubicBezTo>
                    <a:pt x="1" y="332"/>
                    <a:pt x="161" y="720"/>
                    <a:pt x="483" y="720"/>
                  </a:cubicBezTo>
                  <a:cubicBezTo>
                    <a:pt x="681" y="720"/>
                    <a:pt x="842" y="559"/>
                    <a:pt x="842" y="361"/>
                  </a:cubicBezTo>
                  <a:cubicBezTo>
                    <a:pt x="842" y="143"/>
                    <a:pt x="664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282124" y="2020854"/>
              <a:ext cx="72574" cy="62293"/>
            </a:xfrm>
            <a:custGeom>
              <a:avLst/>
              <a:gdLst/>
              <a:ahLst/>
              <a:cxnLst/>
              <a:rect l="l" t="t" r="r" b="b"/>
              <a:pathLst>
                <a:path w="840" h="721" extrusionOk="0">
                  <a:moveTo>
                    <a:pt x="481" y="131"/>
                  </a:moveTo>
                  <a:cubicBezTo>
                    <a:pt x="606" y="131"/>
                    <a:pt x="709" y="234"/>
                    <a:pt x="709" y="361"/>
                  </a:cubicBezTo>
                  <a:cubicBezTo>
                    <a:pt x="709" y="499"/>
                    <a:pt x="597" y="590"/>
                    <a:pt x="479" y="590"/>
                  </a:cubicBezTo>
                  <a:cubicBezTo>
                    <a:pt x="423" y="590"/>
                    <a:pt x="365" y="569"/>
                    <a:pt x="318" y="522"/>
                  </a:cubicBezTo>
                  <a:cubicBezTo>
                    <a:pt x="174" y="377"/>
                    <a:pt x="275" y="131"/>
                    <a:pt x="481" y="131"/>
                  </a:cubicBezTo>
                  <a:close/>
                  <a:moveTo>
                    <a:pt x="477" y="0"/>
                  </a:moveTo>
                  <a:cubicBezTo>
                    <a:pt x="389" y="0"/>
                    <a:pt x="299" y="33"/>
                    <a:pt x="225" y="106"/>
                  </a:cubicBezTo>
                  <a:cubicBezTo>
                    <a:pt x="0" y="333"/>
                    <a:pt x="159" y="720"/>
                    <a:pt x="481" y="720"/>
                  </a:cubicBezTo>
                  <a:cubicBezTo>
                    <a:pt x="679" y="718"/>
                    <a:pt x="838" y="559"/>
                    <a:pt x="840" y="359"/>
                  </a:cubicBezTo>
                  <a:cubicBezTo>
                    <a:pt x="840" y="143"/>
                    <a:pt x="662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8"/>
            <p:cNvSpPr/>
            <p:nvPr/>
          </p:nvSpPr>
          <p:spPr>
            <a:xfrm>
              <a:off x="8788624" y="2789306"/>
              <a:ext cx="59441" cy="50975"/>
            </a:xfrm>
            <a:custGeom>
              <a:avLst/>
              <a:gdLst/>
              <a:ahLst/>
              <a:cxnLst/>
              <a:rect l="l" t="t" r="r" b="b"/>
              <a:pathLst>
                <a:path w="688" h="590" extrusionOk="0">
                  <a:moveTo>
                    <a:pt x="393" y="0"/>
                  </a:moveTo>
                  <a:cubicBezTo>
                    <a:pt x="131" y="0"/>
                    <a:pt x="0" y="316"/>
                    <a:pt x="184" y="502"/>
                  </a:cubicBezTo>
                  <a:cubicBezTo>
                    <a:pt x="244" y="562"/>
                    <a:pt x="318" y="589"/>
                    <a:pt x="391" y="589"/>
                  </a:cubicBezTo>
                  <a:cubicBezTo>
                    <a:pt x="542" y="589"/>
                    <a:pt x="688" y="471"/>
                    <a:pt x="688" y="295"/>
                  </a:cubicBezTo>
                  <a:cubicBezTo>
                    <a:pt x="688" y="133"/>
                    <a:pt x="556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8"/>
            <p:cNvSpPr/>
            <p:nvPr/>
          </p:nvSpPr>
          <p:spPr>
            <a:xfrm>
              <a:off x="5545322" y="383853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3" y="1"/>
                  </a:moveTo>
                  <a:cubicBezTo>
                    <a:pt x="131" y="1"/>
                    <a:pt x="1" y="317"/>
                    <a:pt x="186" y="502"/>
                  </a:cubicBezTo>
                  <a:cubicBezTo>
                    <a:pt x="246" y="562"/>
                    <a:pt x="319" y="589"/>
                    <a:pt x="391" y="589"/>
                  </a:cubicBezTo>
                  <a:cubicBezTo>
                    <a:pt x="542" y="589"/>
                    <a:pt x="688" y="471"/>
                    <a:pt x="688" y="293"/>
                  </a:cubicBezTo>
                  <a:cubicBezTo>
                    <a:pt x="688" y="131"/>
                    <a:pt x="556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8"/>
            <p:cNvSpPr/>
            <p:nvPr/>
          </p:nvSpPr>
          <p:spPr>
            <a:xfrm>
              <a:off x="8107013" y="256781"/>
              <a:ext cx="59441" cy="50975"/>
            </a:xfrm>
            <a:custGeom>
              <a:avLst/>
              <a:gdLst/>
              <a:ahLst/>
              <a:cxnLst/>
              <a:rect l="l" t="t" r="r" b="b"/>
              <a:pathLst>
                <a:path w="688" h="590" extrusionOk="0">
                  <a:moveTo>
                    <a:pt x="393" y="1"/>
                  </a:moveTo>
                  <a:cubicBezTo>
                    <a:pt x="130" y="1"/>
                    <a:pt x="0" y="317"/>
                    <a:pt x="186" y="503"/>
                  </a:cubicBezTo>
                  <a:cubicBezTo>
                    <a:pt x="245" y="563"/>
                    <a:pt x="319" y="590"/>
                    <a:pt x="391" y="590"/>
                  </a:cubicBezTo>
                  <a:cubicBezTo>
                    <a:pt x="542" y="590"/>
                    <a:pt x="688" y="472"/>
                    <a:pt x="688" y="296"/>
                  </a:cubicBezTo>
                  <a:cubicBezTo>
                    <a:pt x="688" y="133"/>
                    <a:pt x="555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8"/>
            <p:cNvSpPr/>
            <p:nvPr/>
          </p:nvSpPr>
          <p:spPr>
            <a:xfrm>
              <a:off x="2305811" y="245451"/>
              <a:ext cx="72574" cy="62293"/>
            </a:xfrm>
            <a:custGeom>
              <a:avLst/>
              <a:gdLst/>
              <a:ahLst/>
              <a:cxnLst/>
              <a:rect l="l" t="t" r="r" b="b"/>
              <a:pathLst>
                <a:path w="840" h="721" extrusionOk="0">
                  <a:moveTo>
                    <a:pt x="481" y="131"/>
                  </a:moveTo>
                  <a:cubicBezTo>
                    <a:pt x="606" y="131"/>
                    <a:pt x="710" y="235"/>
                    <a:pt x="710" y="362"/>
                  </a:cubicBezTo>
                  <a:cubicBezTo>
                    <a:pt x="710" y="499"/>
                    <a:pt x="597" y="590"/>
                    <a:pt x="480" y="590"/>
                  </a:cubicBezTo>
                  <a:cubicBezTo>
                    <a:pt x="423" y="590"/>
                    <a:pt x="365" y="569"/>
                    <a:pt x="319" y="522"/>
                  </a:cubicBezTo>
                  <a:cubicBezTo>
                    <a:pt x="174" y="378"/>
                    <a:pt x="276" y="131"/>
                    <a:pt x="481" y="131"/>
                  </a:cubicBezTo>
                  <a:close/>
                  <a:moveTo>
                    <a:pt x="478" y="0"/>
                  </a:moveTo>
                  <a:cubicBezTo>
                    <a:pt x="389" y="0"/>
                    <a:pt x="299" y="33"/>
                    <a:pt x="226" y="106"/>
                  </a:cubicBezTo>
                  <a:cubicBezTo>
                    <a:pt x="1" y="333"/>
                    <a:pt x="160" y="720"/>
                    <a:pt x="481" y="720"/>
                  </a:cubicBezTo>
                  <a:cubicBezTo>
                    <a:pt x="679" y="720"/>
                    <a:pt x="840" y="558"/>
                    <a:pt x="840" y="360"/>
                  </a:cubicBezTo>
                  <a:cubicBezTo>
                    <a:pt x="840" y="144"/>
                    <a:pt x="663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18"/>
          <p:cNvGrpSpPr/>
          <p:nvPr/>
        </p:nvGrpSpPr>
        <p:grpSpPr>
          <a:xfrm flipH="1">
            <a:off x="8008596" y="-264381"/>
            <a:ext cx="1176307" cy="1071716"/>
            <a:chOff x="3334575" y="1379675"/>
            <a:chExt cx="277300" cy="252650"/>
          </a:xfrm>
        </p:grpSpPr>
        <p:sp>
          <p:nvSpPr>
            <p:cNvPr id="866" name="Google Shape;866;p18"/>
            <p:cNvSpPr/>
            <p:nvPr/>
          </p:nvSpPr>
          <p:spPr>
            <a:xfrm>
              <a:off x="3334575" y="1379675"/>
              <a:ext cx="277300" cy="252650"/>
            </a:xfrm>
            <a:custGeom>
              <a:avLst/>
              <a:gdLst/>
              <a:ahLst/>
              <a:cxnLst/>
              <a:rect l="l" t="t" r="r" b="b"/>
              <a:pathLst>
                <a:path w="11092" h="10106" extrusionOk="0">
                  <a:moveTo>
                    <a:pt x="5546" y="1"/>
                  </a:moveTo>
                  <a:cubicBezTo>
                    <a:pt x="4253" y="1"/>
                    <a:pt x="2960" y="494"/>
                    <a:pt x="1973" y="1481"/>
                  </a:cubicBezTo>
                  <a:cubicBezTo>
                    <a:pt x="0" y="3454"/>
                    <a:pt x="0" y="6652"/>
                    <a:pt x="1973" y="8625"/>
                  </a:cubicBezTo>
                  <a:cubicBezTo>
                    <a:pt x="2960" y="9612"/>
                    <a:pt x="4253" y="10105"/>
                    <a:pt x="5546" y="10105"/>
                  </a:cubicBezTo>
                  <a:cubicBezTo>
                    <a:pt x="6839" y="10105"/>
                    <a:pt x="8132" y="9612"/>
                    <a:pt x="9118" y="8625"/>
                  </a:cubicBezTo>
                  <a:cubicBezTo>
                    <a:pt x="11091" y="6652"/>
                    <a:pt x="11091" y="3454"/>
                    <a:pt x="9118" y="1481"/>
                  </a:cubicBezTo>
                  <a:cubicBezTo>
                    <a:pt x="8132" y="494"/>
                    <a:pt x="6839" y="1"/>
                    <a:pt x="5546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3377925" y="1410700"/>
              <a:ext cx="190600" cy="190600"/>
            </a:xfrm>
            <a:custGeom>
              <a:avLst/>
              <a:gdLst/>
              <a:ahLst/>
              <a:cxnLst/>
              <a:rect l="l" t="t" r="r" b="b"/>
              <a:pathLst>
                <a:path w="7624" h="7624" extrusionOk="0">
                  <a:moveTo>
                    <a:pt x="3811" y="0"/>
                  </a:moveTo>
                  <a:cubicBezTo>
                    <a:pt x="1707" y="0"/>
                    <a:pt x="0" y="1708"/>
                    <a:pt x="0" y="3813"/>
                  </a:cubicBezTo>
                  <a:cubicBezTo>
                    <a:pt x="0" y="5918"/>
                    <a:pt x="1707" y="7624"/>
                    <a:pt x="3811" y="7624"/>
                  </a:cubicBezTo>
                  <a:cubicBezTo>
                    <a:pt x="5916" y="7624"/>
                    <a:pt x="7623" y="5918"/>
                    <a:pt x="7623" y="3813"/>
                  </a:cubicBezTo>
                  <a:cubicBezTo>
                    <a:pt x="7623" y="1708"/>
                    <a:pt x="5916" y="0"/>
                    <a:pt x="3811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3409575" y="1442400"/>
              <a:ext cx="127300" cy="127250"/>
            </a:xfrm>
            <a:custGeom>
              <a:avLst/>
              <a:gdLst/>
              <a:ahLst/>
              <a:cxnLst/>
              <a:rect l="l" t="t" r="r" b="b"/>
              <a:pathLst>
                <a:path w="5092" h="5090" extrusionOk="0">
                  <a:moveTo>
                    <a:pt x="2545" y="0"/>
                  </a:moveTo>
                  <a:cubicBezTo>
                    <a:pt x="1140" y="0"/>
                    <a:pt x="0" y="1140"/>
                    <a:pt x="0" y="2545"/>
                  </a:cubicBezTo>
                  <a:cubicBezTo>
                    <a:pt x="0" y="3950"/>
                    <a:pt x="1140" y="5090"/>
                    <a:pt x="2545" y="5090"/>
                  </a:cubicBezTo>
                  <a:cubicBezTo>
                    <a:pt x="3952" y="5090"/>
                    <a:pt x="5091" y="3950"/>
                    <a:pt x="5091" y="2545"/>
                  </a:cubicBezTo>
                  <a:cubicBezTo>
                    <a:pt x="5091" y="1140"/>
                    <a:pt x="3952" y="0"/>
                    <a:pt x="254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3433100" y="1465875"/>
              <a:ext cx="80250" cy="80250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1604" y="1"/>
                  </a:moveTo>
                  <a:cubicBezTo>
                    <a:pt x="718" y="1"/>
                    <a:pt x="0" y="718"/>
                    <a:pt x="0" y="1606"/>
                  </a:cubicBezTo>
                  <a:cubicBezTo>
                    <a:pt x="0" y="2492"/>
                    <a:pt x="718" y="3210"/>
                    <a:pt x="1604" y="3210"/>
                  </a:cubicBezTo>
                  <a:cubicBezTo>
                    <a:pt x="2491" y="3210"/>
                    <a:pt x="3209" y="2492"/>
                    <a:pt x="3209" y="1606"/>
                  </a:cubicBezTo>
                  <a:cubicBezTo>
                    <a:pt x="3209" y="718"/>
                    <a:pt x="2491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" name="Google Shape;870;p18"/>
          <p:cNvSpPr/>
          <p:nvPr/>
        </p:nvSpPr>
        <p:spPr>
          <a:xfrm>
            <a:off x="-800" y="4650480"/>
            <a:ext cx="9145601" cy="651020"/>
          </a:xfrm>
          <a:custGeom>
            <a:avLst/>
            <a:gdLst/>
            <a:ahLst/>
            <a:cxnLst/>
            <a:rect l="l" t="t" r="r" b="b"/>
            <a:pathLst>
              <a:path w="97348" h="28031" extrusionOk="0">
                <a:moveTo>
                  <a:pt x="1" y="0"/>
                </a:moveTo>
                <a:lnTo>
                  <a:pt x="1" y="28031"/>
                </a:lnTo>
                <a:lnTo>
                  <a:pt x="97348" y="28031"/>
                </a:lnTo>
                <a:lnTo>
                  <a:pt x="97348" y="0"/>
                </a:lnTo>
                <a:close/>
              </a:path>
            </a:pathLst>
          </a:custGeom>
          <a:solidFill>
            <a:srgbClr val="C1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8"/>
          <p:cNvSpPr/>
          <p:nvPr/>
        </p:nvSpPr>
        <p:spPr>
          <a:xfrm>
            <a:off x="0" y="4297400"/>
            <a:ext cx="9517073" cy="1309521"/>
          </a:xfrm>
          <a:custGeom>
            <a:avLst/>
            <a:gdLst/>
            <a:ahLst/>
            <a:cxnLst/>
            <a:rect l="l" t="t" r="r" b="b"/>
            <a:pathLst>
              <a:path w="115530" h="30236" extrusionOk="0">
                <a:moveTo>
                  <a:pt x="79732" y="1"/>
                </a:moveTo>
                <a:cubicBezTo>
                  <a:pt x="76026" y="1"/>
                  <a:pt x="73123" y="2645"/>
                  <a:pt x="69313" y="2862"/>
                </a:cubicBezTo>
                <a:cubicBezTo>
                  <a:pt x="69139" y="2872"/>
                  <a:pt x="68965" y="2876"/>
                  <a:pt x="68791" y="2876"/>
                </a:cubicBezTo>
                <a:cubicBezTo>
                  <a:pt x="65851" y="2876"/>
                  <a:pt x="63048" y="1527"/>
                  <a:pt x="60164" y="1527"/>
                </a:cubicBezTo>
                <a:cubicBezTo>
                  <a:pt x="59799" y="1527"/>
                  <a:pt x="59432" y="1549"/>
                  <a:pt x="59063" y="1598"/>
                </a:cubicBezTo>
                <a:cubicBezTo>
                  <a:pt x="58253" y="1705"/>
                  <a:pt x="57478" y="1942"/>
                  <a:pt x="56651" y="1955"/>
                </a:cubicBezTo>
                <a:cubicBezTo>
                  <a:pt x="56630" y="1955"/>
                  <a:pt x="56609" y="1955"/>
                  <a:pt x="56588" y="1955"/>
                </a:cubicBezTo>
                <a:cubicBezTo>
                  <a:pt x="55835" y="1955"/>
                  <a:pt x="55113" y="1772"/>
                  <a:pt x="54395" y="1621"/>
                </a:cubicBezTo>
                <a:cubicBezTo>
                  <a:pt x="52581" y="1239"/>
                  <a:pt x="50672" y="1046"/>
                  <a:pt x="48762" y="1046"/>
                </a:cubicBezTo>
                <a:cubicBezTo>
                  <a:pt x="47675" y="1046"/>
                  <a:pt x="46588" y="1109"/>
                  <a:pt x="45519" y="1235"/>
                </a:cubicBezTo>
                <a:cubicBezTo>
                  <a:pt x="41728" y="1681"/>
                  <a:pt x="37839" y="2896"/>
                  <a:pt x="34150" y="2896"/>
                </a:cubicBezTo>
                <a:cubicBezTo>
                  <a:pt x="32953" y="2896"/>
                  <a:pt x="31776" y="2768"/>
                  <a:pt x="30631" y="2444"/>
                </a:cubicBezTo>
                <a:cubicBezTo>
                  <a:pt x="28224" y="1763"/>
                  <a:pt x="26100" y="245"/>
                  <a:pt x="23608" y="245"/>
                </a:cubicBezTo>
                <a:cubicBezTo>
                  <a:pt x="23348" y="245"/>
                  <a:pt x="23084" y="262"/>
                  <a:pt x="22815" y="298"/>
                </a:cubicBezTo>
                <a:cubicBezTo>
                  <a:pt x="21476" y="476"/>
                  <a:pt x="20361" y="1128"/>
                  <a:pt x="19006" y="1244"/>
                </a:cubicBezTo>
                <a:cubicBezTo>
                  <a:pt x="18850" y="1257"/>
                  <a:pt x="18694" y="1263"/>
                  <a:pt x="18537" y="1263"/>
                </a:cubicBezTo>
                <a:cubicBezTo>
                  <a:pt x="17760" y="1263"/>
                  <a:pt x="16985" y="1115"/>
                  <a:pt x="16222" y="996"/>
                </a:cubicBezTo>
                <a:cubicBezTo>
                  <a:pt x="14611" y="743"/>
                  <a:pt x="12955" y="619"/>
                  <a:pt x="11298" y="619"/>
                </a:cubicBezTo>
                <a:cubicBezTo>
                  <a:pt x="7331" y="619"/>
                  <a:pt x="3360" y="1330"/>
                  <a:pt x="0" y="2685"/>
                </a:cubicBezTo>
                <a:lnTo>
                  <a:pt x="0" y="30235"/>
                </a:lnTo>
                <a:lnTo>
                  <a:pt x="113339" y="30235"/>
                </a:lnTo>
                <a:lnTo>
                  <a:pt x="115530" y="2378"/>
                </a:lnTo>
                <a:lnTo>
                  <a:pt x="115530" y="2378"/>
                </a:lnTo>
                <a:cubicBezTo>
                  <a:pt x="113955" y="2773"/>
                  <a:pt x="112270" y="2964"/>
                  <a:pt x="110582" y="2964"/>
                </a:cubicBezTo>
                <a:cubicBezTo>
                  <a:pt x="107589" y="2964"/>
                  <a:pt x="104585" y="2364"/>
                  <a:pt x="102167" y="1237"/>
                </a:cubicBezTo>
                <a:cubicBezTo>
                  <a:pt x="101779" y="1057"/>
                  <a:pt x="101323" y="965"/>
                  <a:pt x="100867" y="965"/>
                </a:cubicBezTo>
                <a:cubicBezTo>
                  <a:pt x="100453" y="965"/>
                  <a:pt x="100040" y="1040"/>
                  <a:pt x="99680" y="1196"/>
                </a:cubicBezTo>
                <a:cubicBezTo>
                  <a:pt x="98789" y="1582"/>
                  <a:pt x="97709" y="1791"/>
                  <a:pt x="96633" y="1791"/>
                </a:cubicBezTo>
                <a:cubicBezTo>
                  <a:pt x="95981" y="1791"/>
                  <a:pt x="95331" y="1714"/>
                  <a:pt x="94726" y="1553"/>
                </a:cubicBezTo>
                <a:cubicBezTo>
                  <a:pt x="94012" y="1364"/>
                  <a:pt x="93344" y="1069"/>
                  <a:pt x="92576" y="1012"/>
                </a:cubicBezTo>
                <a:cubicBezTo>
                  <a:pt x="92478" y="1004"/>
                  <a:pt x="92382" y="1001"/>
                  <a:pt x="92286" y="1001"/>
                </a:cubicBezTo>
                <a:cubicBezTo>
                  <a:pt x="90973" y="1001"/>
                  <a:pt x="89803" y="1653"/>
                  <a:pt x="88483" y="1819"/>
                </a:cubicBezTo>
                <a:cubicBezTo>
                  <a:pt x="88238" y="1850"/>
                  <a:pt x="87996" y="1864"/>
                  <a:pt x="87758" y="1864"/>
                </a:cubicBezTo>
                <a:cubicBezTo>
                  <a:pt x="85205" y="1864"/>
                  <a:pt x="82987" y="233"/>
                  <a:pt x="80333" y="24"/>
                </a:cubicBezTo>
                <a:cubicBezTo>
                  <a:pt x="80130" y="8"/>
                  <a:pt x="79930" y="1"/>
                  <a:pt x="79732" y="1"/>
                </a:cubicBezTo>
                <a:close/>
              </a:path>
            </a:pathLst>
          </a:custGeom>
          <a:solidFill>
            <a:srgbClr val="C1A487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2" name="Google Shape;872;p18"/>
          <p:cNvGrpSpPr/>
          <p:nvPr/>
        </p:nvGrpSpPr>
        <p:grpSpPr>
          <a:xfrm flipH="1">
            <a:off x="7030777" y="4451522"/>
            <a:ext cx="293545" cy="240771"/>
            <a:chOff x="1280350" y="1893050"/>
            <a:chExt cx="315098" cy="258449"/>
          </a:xfrm>
        </p:grpSpPr>
        <p:sp>
          <p:nvSpPr>
            <p:cNvPr id="873" name="Google Shape;873;p18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8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8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8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8"/>
          <p:cNvGrpSpPr/>
          <p:nvPr/>
        </p:nvGrpSpPr>
        <p:grpSpPr>
          <a:xfrm>
            <a:off x="2171082" y="4650469"/>
            <a:ext cx="397874" cy="326344"/>
            <a:chOff x="1280350" y="1893050"/>
            <a:chExt cx="315098" cy="258449"/>
          </a:xfrm>
        </p:grpSpPr>
        <p:sp>
          <p:nvSpPr>
            <p:cNvPr id="889" name="Google Shape;889;p18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8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_1_1"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9"/>
          <p:cNvSpPr txBox="1">
            <a:spLocks noGrp="1"/>
          </p:cNvSpPr>
          <p:nvPr>
            <p:ph type="title"/>
          </p:nvPr>
        </p:nvSpPr>
        <p:spPr>
          <a:xfrm>
            <a:off x="721050" y="574625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ek Tamil"/>
                <a:ea typeface="Anek Tamil"/>
                <a:cs typeface="Anek Tamil"/>
                <a:sym typeface="Anek Tamil"/>
              </a:defRPr>
            </a:lvl9pPr>
          </a:lstStyle>
          <a:p>
            <a:endParaRPr/>
          </a:p>
        </p:txBody>
      </p:sp>
      <p:sp>
        <p:nvSpPr>
          <p:cNvPr id="906" name="Google Shape;906;p19"/>
          <p:cNvSpPr txBox="1">
            <a:spLocks noGrp="1"/>
          </p:cNvSpPr>
          <p:nvPr>
            <p:ph type="subTitle" idx="1"/>
          </p:nvPr>
        </p:nvSpPr>
        <p:spPr>
          <a:xfrm>
            <a:off x="721050" y="1585550"/>
            <a:ext cx="4091100" cy="11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7" name="Google Shape;907;p19"/>
          <p:cNvSpPr txBox="1">
            <a:spLocks noGrp="1"/>
          </p:cNvSpPr>
          <p:nvPr>
            <p:ph type="subTitle" idx="2"/>
          </p:nvPr>
        </p:nvSpPr>
        <p:spPr>
          <a:xfrm>
            <a:off x="721050" y="1246250"/>
            <a:ext cx="40911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8" name="Google Shape;908;p19"/>
          <p:cNvSpPr txBox="1">
            <a:spLocks noGrp="1"/>
          </p:cNvSpPr>
          <p:nvPr>
            <p:ph type="subTitle" idx="3"/>
          </p:nvPr>
        </p:nvSpPr>
        <p:spPr>
          <a:xfrm>
            <a:off x="721050" y="3331703"/>
            <a:ext cx="4091100" cy="11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9" name="Google Shape;909;p19"/>
          <p:cNvSpPr txBox="1">
            <a:spLocks noGrp="1"/>
          </p:cNvSpPr>
          <p:nvPr>
            <p:ph type="subTitle" idx="4"/>
          </p:nvPr>
        </p:nvSpPr>
        <p:spPr>
          <a:xfrm>
            <a:off x="721050" y="2986677"/>
            <a:ext cx="40911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0" name="Google Shape;910;p19"/>
          <p:cNvSpPr txBox="1">
            <a:spLocks noGrp="1"/>
          </p:cNvSpPr>
          <p:nvPr>
            <p:ph type="subTitle" idx="5"/>
          </p:nvPr>
        </p:nvSpPr>
        <p:spPr>
          <a:xfrm>
            <a:off x="6154650" y="1586200"/>
            <a:ext cx="2268300" cy="2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1" name="Google Shape;911;p19"/>
          <p:cNvSpPr txBox="1">
            <a:spLocks noGrp="1"/>
          </p:cNvSpPr>
          <p:nvPr>
            <p:ph type="subTitle" idx="6"/>
          </p:nvPr>
        </p:nvSpPr>
        <p:spPr>
          <a:xfrm>
            <a:off x="6154650" y="1246250"/>
            <a:ext cx="22683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2" name="Google Shape;912;p19"/>
          <p:cNvSpPr txBox="1">
            <a:spLocks noGrp="1"/>
          </p:cNvSpPr>
          <p:nvPr>
            <p:ph type="subTitle" idx="7"/>
          </p:nvPr>
        </p:nvSpPr>
        <p:spPr>
          <a:xfrm>
            <a:off x="6154650" y="2413735"/>
            <a:ext cx="2268300" cy="2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3" name="Google Shape;913;p19"/>
          <p:cNvSpPr txBox="1">
            <a:spLocks noGrp="1"/>
          </p:cNvSpPr>
          <p:nvPr>
            <p:ph type="subTitle" idx="8"/>
          </p:nvPr>
        </p:nvSpPr>
        <p:spPr>
          <a:xfrm>
            <a:off x="6154650" y="2073786"/>
            <a:ext cx="22683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4" name="Google Shape;914;p19"/>
          <p:cNvSpPr txBox="1">
            <a:spLocks noGrp="1"/>
          </p:cNvSpPr>
          <p:nvPr>
            <p:ph type="subTitle" idx="9"/>
          </p:nvPr>
        </p:nvSpPr>
        <p:spPr>
          <a:xfrm>
            <a:off x="6154650" y="3241271"/>
            <a:ext cx="2268300" cy="2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5" name="Google Shape;915;p19"/>
          <p:cNvSpPr txBox="1">
            <a:spLocks noGrp="1"/>
          </p:cNvSpPr>
          <p:nvPr>
            <p:ph type="subTitle" idx="13"/>
          </p:nvPr>
        </p:nvSpPr>
        <p:spPr>
          <a:xfrm>
            <a:off x="6154650" y="2901321"/>
            <a:ext cx="22683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6" name="Google Shape;916;p19"/>
          <p:cNvSpPr txBox="1">
            <a:spLocks noGrp="1"/>
          </p:cNvSpPr>
          <p:nvPr>
            <p:ph type="subTitle" idx="14"/>
          </p:nvPr>
        </p:nvSpPr>
        <p:spPr>
          <a:xfrm>
            <a:off x="6154650" y="4068807"/>
            <a:ext cx="2268300" cy="2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7" name="Google Shape;917;p19"/>
          <p:cNvSpPr txBox="1">
            <a:spLocks noGrp="1"/>
          </p:cNvSpPr>
          <p:nvPr>
            <p:ph type="subTitle" idx="15"/>
          </p:nvPr>
        </p:nvSpPr>
        <p:spPr>
          <a:xfrm>
            <a:off x="6154650" y="3728857"/>
            <a:ext cx="22683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8" name="Google Shape;918;p19"/>
          <p:cNvSpPr/>
          <p:nvPr/>
        </p:nvSpPr>
        <p:spPr>
          <a:xfrm>
            <a:off x="-800" y="4732025"/>
            <a:ext cx="9145601" cy="443380"/>
          </a:xfrm>
          <a:custGeom>
            <a:avLst/>
            <a:gdLst/>
            <a:ahLst/>
            <a:cxnLst/>
            <a:rect l="l" t="t" r="r" b="b"/>
            <a:pathLst>
              <a:path w="97348" h="28031" extrusionOk="0">
                <a:moveTo>
                  <a:pt x="1" y="0"/>
                </a:moveTo>
                <a:lnTo>
                  <a:pt x="1" y="28031"/>
                </a:lnTo>
                <a:lnTo>
                  <a:pt x="97348" y="28031"/>
                </a:lnTo>
                <a:lnTo>
                  <a:pt x="97348" y="0"/>
                </a:lnTo>
                <a:close/>
              </a:path>
            </a:pathLst>
          </a:custGeom>
          <a:solidFill>
            <a:srgbClr val="C1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9" name="Google Shape;919;p19"/>
          <p:cNvGrpSpPr/>
          <p:nvPr/>
        </p:nvGrpSpPr>
        <p:grpSpPr>
          <a:xfrm flipH="1">
            <a:off x="8422957" y="4640344"/>
            <a:ext cx="397874" cy="326344"/>
            <a:chOff x="1280350" y="1893050"/>
            <a:chExt cx="315098" cy="258449"/>
          </a:xfrm>
        </p:grpSpPr>
        <p:sp>
          <p:nvSpPr>
            <p:cNvPr id="920" name="Google Shape;920;p19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19"/>
          <p:cNvGrpSpPr/>
          <p:nvPr/>
        </p:nvGrpSpPr>
        <p:grpSpPr>
          <a:xfrm>
            <a:off x="4749118" y="4518689"/>
            <a:ext cx="260082" cy="213324"/>
            <a:chOff x="1280350" y="1893050"/>
            <a:chExt cx="315098" cy="258449"/>
          </a:xfrm>
        </p:grpSpPr>
        <p:sp>
          <p:nvSpPr>
            <p:cNvPr id="936" name="Google Shape;936;p19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19"/>
          <p:cNvGrpSpPr/>
          <p:nvPr/>
        </p:nvGrpSpPr>
        <p:grpSpPr>
          <a:xfrm>
            <a:off x="280382" y="4680469"/>
            <a:ext cx="397874" cy="326344"/>
            <a:chOff x="1280350" y="1893050"/>
            <a:chExt cx="315098" cy="258449"/>
          </a:xfrm>
        </p:grpSpPr>
        <p:sp>
          <p:nvSpPr>
            <p:cNvPr id="952" name="Google Shape;952;p19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19"/>
          <p:cNvGrpSpPr/>
          <p:nvPr/>
        </p:nvGrpSpPr>
        <p:grpSpPr>
          <a:xfrm flipH="1">
            <a:off x="194728" y="163426"/>
            <a:ext cx="8754536" cy="2314018"/>
            <a:chOff x="76713" y="466826"/>
            <a:chExt cx="8754536" cy="2314018"/>
          </a:xfrm>
        </p:grpSpPr>
        <p:sp>
          <p:nvSpPr>
            <p:cNvPr id="968" name="Google Shape;968;p19"/>
            <p:cNvSpPr/>
            <p:nvPr/>
          </p:nvSpPr>
          <p:spPr>
            <a:xfrm flipH="1">
              <a:off x="1679090" y="466826"/>
              <a:ext cx="429594" cy="231872"/>
            </a:xfrm>
            <a:custGeom>
              <a:avLst/>
              <a:gdLst/>
              <a:ahLst/>
              <a:cxnLst/>
              <a:rect l="l" t="t" r="r" b="b"/>
              <a:pathLst>
                <a:path w="7548" h="4074" extrusionOk="0">
                  <a:moveTo>
                    <a:pt x="3498" y="0"/>
                  </a:moveTo>
                  <a:cubicBezTo>
                    <a:pt x="3410" y="0"/>
                    <a:pt x="3321" y="10"/>
                    <a:pt x="3236" y="29"/>
                  </a:cubicBezTo>
                  <a:cubicBezTo>
                    <a:pt x="2529" y="182"/>
                    <a:pt x="2051" y="845"/>
                    <a:pt x="2126" y="1564"/>
                  </a:cubicBezTo>
                  <a:cubicBezTo>
                    <a:pt x="2053" y="1544"/>
                    <a:pt x="1981" y="1534"/>
                    <a:pt x="1910" y="1534"/>
                  </a:cubicBezTo>
                  <a:cubicBezTo>
                    <a:pt x="1518" y="1534"/>
                    <a:pt x="1172" y="1834"/>
                    <a:pt x="1140" y="2248"/>
                  </a:cubicBezTo>
                  <a:cubicBezTo>
                    <a:pt x="1092" y="2229"/>
                    <a:pt x="1040" y="2218"/>
                    <a:pt x="988" y="2218"/>
                  </a:cubicBezTo>
                  <a:cubicBezTo>
                    <a:pt x="976" y="2218"/>
                    <a:pt x="964" y="2217"/>
                    <a:pt x="951" y="2217"/>
                  </a:cubicBezTo>
                  <a:cubicBezTo>
                    <a:pt x="737" y="2217"/>
                    <a:pt x="521" y="2277"/>
                    <a:pt x="349" y="2404"/>
                  </a:cubicBezTo>
                  <a:cubicBezTo>
                    <a:pt x="165" y="2536"/>
                    <a:pt x="35" y="2748"/>
                    <a:pt x="20" y="2973"/>
                  </a:cubicBezTo>
                  <a:cubicBezTo>
                    <a:pt x="1" y="3288"/>
                    <a:pt x="227" y="3600"/>
                    <a:pt x="531" y="3679"/>
                  </a:cubicBezTo>
                  <a:cubicBezTo>
                    <a:pt x="1670" y="3976"/>
                    <a:pt x="2840" y="4074"/>
                    <a:pt x="4016" y="4074"/>
                  </a:cubicBezTo>
                  <a:cubicBezTo>
                    <a:pt x="4714" y="4074"/>
                    <a:pt x="5414" y="4039"/>
                    <a:pt x="6111" y="3991"/>
                  </a:cubicBezTo>
                  <a:cubicBezTo>
                    <a:pt x="6570" y="3961"/>
                    <a:pt x="7067" y="3898"/>
                    <a:pt x="7402" y="3584"/>
                  </a:cubicBezTo>
                  <a:cubicBezTo>
                    <a:pt x="7495" y="3497"/>
                    <a:pt x="7547" y="3348"/>
                    <a:pt x="7536" y="3222"/>
                  </a:cubicBezTo>
                  <a:cubicBezTo>
                    <a:pt x="7522" y="3072"/>
                    <a:pt x="7422" y="2936"/>
                    <a:pt x="7292" y="2857"/>
                  </a:cubicBezTo>
                  <a:cubicBezTo>
                    <a:pt x="7163" y="2777"/>
                    <a:pt x="6976" y="2759"/>
                    <a:pt x="6824" y="2755"/>
                  </a:cubicBezTo>
                  <a:cubicBezTo>
                    <a:pt x="6885" y="2505"/>
                    <a:pt x="6779" y="2234"/>
                    <a:pt x="6590" y="2063"/>
                  </a:cubicBezTo>
                  <a:cubicBezTo>
                    <a:pt x="6401" y="1891"/>
                    <a:pt x="6138" y="1814"/>
                    <a:pt x="5883" y="1814"/>
                  </a:cubicBezTo>
                  <a:cubicBezTo>
                    <a:pt x="5879" y="1814"/>
                    <a:pt x="5875" y="1814"/>
                    <a:pt x="5871" y="1814"/>
                  </a:cubicBezTo>
                  <a:cubicBezTo>
                    <a:pt x="5630" y="1814"/>
                    <a:pt x="5393" y="1866"/>
                    <a:pt x="5174" y="1963"/>
                  </a:cubicBezTo>
                  <a:cubicBezTo>
                    <a:pt x="5224" y="1755"/>
                    <a:pt x="5179" y="1523"/>
                    <a:pt x="5036" y="1366"/>
                  </a:cubicBezTo>
                  <a:cubicBezTo>
                    <a:pt x="4935" y="1255"/>
                    <a:pt x="4783" y="1182"/>
                    <a:pt x="4635" y="1182"/>
                  </a:cubicBezTo>
                  <a:cubicBezTo>
                    <a:pt x="4583" y="1182"/>
                    <a:pt x="4531" y="1191"/>
                    <a:pt x="4482" y="1210"/>
                  </a:cubicBezTo>
                  <a:lnTo>
                    <a:pt x="4482" y="1210"/>
                  </a:lnTo>
                  <a:cubicBezTo>
                    <a:pt x="4481" y="1198"/>
                    <a:pt x="4477" y="1184"/>
                    <a:pt x="4477" y="1172"/>
                  </a:cubicBezTo>
                  <a:cubicBezTo>
                    <a:pt x="4472" y="877"/>
                    <a:pt x="4438" y="563"/>
                    <a:pt x="4254" y="329"/>
                  </a:cubicBezTo>
                  <a:cubicBezTo>
                    <a:pt x="4078" y="104"/>
                    <a:pt x="3788" y="0"/>
                    <a:pt x="3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9"/>
            <p:cNvSpPr/>
            <p:nvPr/>
          </p:nvSpPr>
          <p:spPr>
            <a:xfrm>
              <a:off x="7911068" y="542123"/>
              <a:ext cx="72747" cy="62206"/>
            </a:xfrm>
            <a:custGeom>
              <a:avLst/>
              <a:gdLst/>
              <a:ahLst/>
              <a:cxnLst/>
              <a:rect l="l" t="t" r="r" b="b"/>
              <a:pathLst>
                <a:path w="842" h="720" extrusionOk="0">
                  <a:moveTo>
                    <a:pt x="483" y="130"/>
                  </a:moveTo>
                  <a:lnTo>
                    <a:pt x="483" y="132"/>
                  </a:lnTo>
                  <a:cubicBezTo>
                    <a:pt x="608" y="132"/>
                    <a:pt x="711" y="234"/>
                    <a:pt x="711" y="361"/>
                  </a:cubicBezTo>
                  <a:cubicBezTo>
                    <a:pt x="711" y="499"/>
                    <a:pt x="598" y="591"/>
                    <a:pt x="480" y="591"/>
                  </a:cubicBezTo>
                  <a:cubicBezTo>
                    <a:pt x="424" y="591"/>
                    <a:pt x="367" y="570"/>
                    <a:pt x="320" y="523"/>
                  </a:cubicBezTo>
                  <a:cubicBezTo>
                    <a:pt x="176" y="379"/>
                    <a:pt x="277" y="130"/>
                    <a:pt x="483" y="130"/>
                  </a:cubicBezTo>
                  <a:close/>
                  <a:moveTo>
                    <a:pt x="479" y="0"/>
                  </a:moveTo>
                  <a:cubicBezTo>
                    <a:pt x="391" y="0"/>
                    <a:pt x="301" y="33"/>
                    <a:pt x="227" y="105"/>
                  </a:cubicBezTo>
                  <a:cubicBezTo>
                    <a:pt x="1" y="332"/>
                    <a:pt x="161" y="720"/>
                    <a:pt x="483" y="720"/>
                  </a:cubicBezTo>
                  <a:cubicBezTo>
                    <a:pt x="681" y="720"/>
                    <a:pt x="842" y="559"/>
                    <a:pt x="842" y="361"/>
                  </a:cubicBezTo>
                  <a:cubicBezTo>
                    <a:pt x="842" y="143"/>
                    <a:pt x="664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9"/>
            <p:cNvSpPr/>
            <p:nvPr/>
          </p:nvSpPr>
          <p:spPr>
            <a:xfrm>
              <a:off x="8543799" y="2090954"/>
              <a:ext cx="72574" cy="62293"/>
            </a:xfrm>
            <a:custGeom>
              <a:avLst/>
              <a:gdLst/>
              <a:ahLst/>
              <a:cxnLst/>
              <a:rect l="l" t="t" r="r" b="b"/>
              <a:pathLst>
                <a:path w="840" h="721" extrusionOk="0">
                  <a:moveTo>
                    <a:pt x="481" y="131"/>
                  </a:moveTo>
                  <a:cubicBezTo>
                    <a:pt x="606" y="131"/>
                    <a:pt x="709" y="234"/>
                    <a:pt x="709" y="361"/>
                  </a:cubicBezTo>
                  <a:cubicBezTo>
                    <a:pt x="709" y="499"/>
                    <a:pt x="597" y="590"/>
                    <a:pt x="479" y="590"/>
                  </a:cubicBezTo>
                  <a:cubicBezTo>
                    <a:pt x="423" y="590"/>
                    <a:pt x="365" y="569"/>
                    <a:pt x="318" y="522"/>
                  </a:cubicBezTo>
                  <a:cubicBezTo>
                    <a:pt x="174" y="377"/>
                    <a:pt x="275" y="131"/>
                    <a:pt x="481" y="131"/>
                  </a:cubicBezTo>
                  <a:close/>
                  <a:moveTo>
                    <a:pt x="477" y="0"/>
                  </a:moveTo>
                  <a:cubicBezTo>
                    <a:pt x="389" y="0"/>
                    <a:pt x="299" y="33"/>
                    <a:pt x="225" y="106"/>
                  </a:cubicBezTo>
                  <a:cubicBezTo>
                    <a:pt x="0" y="333"/>
                    <a:pt x="159" y="720"/>
                    <a:pt x="481" y="720"/>
                  </a:cubicBezTo>
                  <a:cubicBezTo>
                    <a:pt x="679" y="718"/>
                    <a:pt x="838" y="559"/>
                    <a:pt x="840" y="359"/>
                  </a:cubicBezTo>
                  <a:cubicBezTo>
                    <a:pt x="840" y="143"/>
                    <a:pt x="662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9"/>
            <p:cNvSpPr/>
            <p:nvPr/>
          </p:nvSpPr>
          <p:spPr>
            <a:xfrm>
              <a:off x="145712" y="761431"/>
              <a:ext cx="59441" cy="50975"/>
            </a:xfrm>
            <a:custGeom>
              <a:avLst/>
              <a:gdLst/>
              <a:ahLst/>
              <a:cxnLst/>
              <a:rect l="l" t="t" r="r" b="b"/>
              <a:pathLst>
                <a:path w="688" h="590" extrusionOk="0">
                  <a:moveTo>
                    <a:pt x="393" y="0"/>
                  </a:moveTo>
                  <a:cubicBezTo>
                    <a:pt x="131" y="0"/>
                    <a:pt x="0" y="316"/>
                    <a:pt x="184" y="502"/>
                  </a:cubicBezTo>
                  <a:cubicBezTo>
                    <a:pt x="244" y="562"/>
                    <a:pt x="318" y="589"/>
                    <a:pt x="391" y="589"/>
                  </a:cubicBezTo>
                  <a:cubicBezTo>
                    <a:pt x="542" y="589"/>
                    <a:pt x="688" y="471"/>
                    <a:pt x="688" y="295"/>
                  </a:cubicBezTo>
                  <a:cubicBezTo>
                    <a:pt x="688" y="133"/>
                    <a:pt x="556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9"/>
            <p:cNvSpPr/>
            <p:nvPr/>
          </p:nvSpPr>
          <p:spPr>
            <a:xfrm>
              <a:off x="5894822" y="501328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3" y="1"/>
                  </a:moveTo>
                  <a:cubicBezTo>
                    <a:pt x="131" y="1"/>
                    <a:pt x="1" y="317"/>
                    <a:pt x="186" y="502"/>
                  </a:cubicBezTo>
                  <a:cubicBezTo>
                    <a:pt x="246" y="562"/>
                    <a:pt x="319" y="589"/>
                    <a:pt x="391" y="589"/>
                  </a:cubicBezTo>
                  <a:cubicBezTo>
                    <a:pt x="542" y="589"/>
                    <a:pt x="688" y="471"/>
                    <a:pt x="688" y="293"/>
                  </a:cubicBezTo>
                  <a:cubicBezTo>
                    <a:pt x="688" y="131"/>
                    <a:pt x="556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8771722" y="1053270"/>
              <a:ext cx="59528" cy="50975"/>
            </a:xfrm>
            <a:custGeom>
              <a:avLst/>
              <a:gdLst/>
              <a:ahLst/>
              <a:cxnLst/>
              <a:rect l="l" t="t" r="r" b="b"/>
              <a:pathLst>
                <a:path w="689" h="590" extrusionOk="0">
                  <a:moveTo>
                    <a:pt x="396" y="0"/>
                  </a:moveTo>
                  <a:cubicBezTo>
                    <a:pt x="133" y="0"/>
                    <a:pt x="1" y="318"/>
                    <a:pt x="187" y="502"/>
                  </a:cubicBezTo>
                  <a:cubicBezTo>
                    <a:pt x="247" y="562"/>
                    <a:pt x="321" y="589"/>
                    <a:pt x="393" y="589"/>
                  </a:cubicBezTo>
                  <a:cubicBezTo>
                    <a:pt x="544" y="589"/>
                    <a:pt x="688" y="472"/>
                    <a:pt x="688" y="295"/>
                  </a:cubicBezTo>
                  <a:cubicBezTo>
                    <a:pt x="688" y="133"/>
                    <a:pt x="556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76713" y="2729869"/>
              <a:ext cx="59441" cy="50975"/>
            </a:xfrm>
            <a:custGeom>
              <a:avLst/>
              <a:gdLst/>
              <a:ahLst/>
              <a:cxnLst/>
              <a:rect l="l" t="t" r="r" b="b"/>
              <a:pathLst>
                <a:path w="688" h="590" extrusionOk="0">
                  <a:moveTo>
                    <a:pt x="393" y="1"/>
                  </a:moveTo>
                  <a:cubicBezTo>
                    <a:pt x="130" y="1"/>
                    <a:pt x="0" y="317"/>
                    <a:pt x="186" y="503"/>
                  </a:cubicBezTo>
                  <a:cubicBezTo>
                    <a:pt x="245" y="563"/>
                    <a:pt x="319" y="590"/>
                    <a:pt x="391" y="590"/>
                  </a:cubicBezTo>
                  <a:cubicBezTo>
                    <a:pt x="542" y="590"/>
                    <a:pt x="688" y="472"/>
                    <a:pt x="688" y="296"/>
                  </a:cubicBezTo>
                  <a:cubicBezTo>
                    <a:pt x="688" y="133"/>
                    <a:pt x="555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50" y="445025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ua One"/>
              <a:buNone/>
              <a:defRPr sz="3000">
                <a:solidFill>
                  <a:schemeClr val="dk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>
                <a:solidFill>
                  <a:schemeClr val="dk2"/>
                </a:solidFill>
                <a:latin typeface="Sancreek"/>
                <a:ea typeface="Sancreek"/>
                <a:cs typeface="Sancreek"/>
                <a:sym typeface="Sancree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>
                <a:solidFill>
                  <a:schemeClr val="dk2"/>
                </a:solidFill>
                <a:latin typeface="Sancreek"/>
                <a:ea typeface="Sancreek"/>
                <a:cs typeface="Sancreek"/>
                <a:sym typeface="Sancree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>
                <a:solidFill>
                  <a:schemeClr val="dk2"/>
                </a:solidFill>
                <a:latin typeface="Sancreek"/>
                <a:ea typeface="Sancreek"/>
                <a:cs typeface="Sancreek"/>
                <a:sym typeface="Sancree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>
                <a:solidFill>
                  <a:schemeClr val="dk2"/>
                </a:solidFill>
                <a:latin typeface="Sancreek"/>
                <a:ea typeface="Sancreek"/>
                <a:cs typeface="Sancreek"/>
                <a:sym typeface="Sancree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>
                <a:solidFill>
                  <a:schemeClr val="dk2"/>
                </a:solidFill>
                <a:latin typeface="Sancreek"/>
                <a:ea typeface="Sancreek"/>
                <a:cs typeface="Sancreek"/>
                <a:sym typeface="Sancree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>
                <a:solidFill>
                  <a:schemeClr val="dk2"/>
                </a:solidFill>
                <a:latin typeface="Sancreek"/>
                <a:ea typeface="Sancreek"/>
                <a:cs typeface="Sancreek"/>
                <a:sym typeface="Sancree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>
                <a:solidFill>
                  <a:schemeClr val="dk2"/>
                </a:solidFill>
                <a:latin typeface="Sancreek"/>
                <a:ea typeface="Sancreek"/>
                <a:cs typeface="Sancreek"/>
                <a:sym typeface="Sancree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>
                <a:solidFill>
                  <a:schemeClr val="dk2"/>
                </a:solidFill>
                <a:latin typeface="Sancreek"/>
                <a:ea typeface="Sancreek"/>
                <a:cs typeface="Sancreek"/>
                <a:sym typeface="Sancree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1050" y="1152475"/>
            <a:ext cx="7701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ek Tamil"/>
              <a:buChar char="●"/>
              <a:defRPr sz="160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ek Tamil"/>
              <a:buChar char="○"/>
              <a:defRPr sz="160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ek Tamil"/>
              <a:buChar char="■"/>
              <a:defRPr sz="160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ek Tamil"/>
              <a:buChar char="●"/>
              <a:defRPr sz="160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ek Tamil"/>
              <a:buChar char="○"/>
              <a:defRPr sz="160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ek Tamil"/>
              <a:buChar char="■"/>
              <a:defRPr sz="160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ek Tamil"/>
              <a:buChar char="●"/>
              <a:defRPr sz="160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ek Tamil"/>
              <a:buChar char="○"/>
              <a:defRPr sz="160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ek Tamil"/>
              <a:buChar char="■"/>
              <a:defRPr sz="160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58" r:id="rId4"/>
    <p:sldLayoutId id="2147483659" r:id="rId5"/>
    <p:sldLayoutId id="2147483661" r:id="rId6"/>
    <p:sldLayoutId id="2147483663" r:id="rId7"/>
    <p:sldLayoutId id="2147483664" r:id="rId8"/>
    <p:sldLayoutId id="2147483665" r:id="rId9"/>
    <p:sldLayoutId id="2147483669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30"/>
          <p:cNvSpPr txBox="1">
            <a:spLocks noGrp="1"/>
          </p:cNvSpPr>
          <p:nvPr>
            <p:ph type="ctrTitle"/>
          </p:nvPr>
        </p:nvSpPr>
        <p:spPr>
          <a:xfrm>
            <a:off x="848311" y="1443101"/>
            <a:ext cx="7487209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dirty="0"/>
              <a:t>ANALISIS PERILAKU BIAYA</a:t>
            </a:r>
            <a:endParaRPr sz="3300" dirty="0"/>
          </a:p>
        </p:txBody>
      </p:sp>
      <p:sp>
        <p:nvSpPr>
          <p:cNvPr id="1907" name="Google Shape;1907;p30"/>
          <p:cNvSpPr/>
          <p:nvPr/>
        </p:nvSpPr>
        <p:spPr>
          <a:xfrm>
            <a:off x="2821662" y="5451021"/>
            <a:ext cx="30206" cy="785"/>
          </a:xfrm>
          <a:custGeom>
            <a:avLst/>
            <a:gdLst/>
            <a:ahLst/>
            <a:cxnLst/>
            <a:rect l="l" t="t" r="r" b="b"/>
            <a:pathLst>
              <a:path w="385" h="10" extrusionOk="0">
                <a:moveTo>
                  <a:pt x="0" y="9"/>
                </a:moveTo>
                <a:lnTo>
                  <a:pt x="0" y="9"/>
                </a:lnTo>
                <a:lnTo>
                  <a:pt x="363" y="0"/>
                </a:lnTo>
                <a:lnTo>
                  <a:pt x="384" y="0"/>
                </a:lnTo>
                <a:lnTo>
                  <a:pt x="363" y="0"/>
                </a:lnTo>
                <a:close/>
              </a:path>
            </a:pathLst>
          </a:custGeom>
          <a:solidFill>
            <a:srgbClr val="D667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30"/>
          <p:cNvSpPr/>
          <p:nvPr/>
        </p:nvSpPr>
        <p:spPr>
          <a:xfrm>
            <a:off x="5932146" y="5400965"/>
            <a:ext cx="27539" cy="3060"/>
          </a:xfrm>
          <a:custGeom>
            <a:avLst/>
            <a:gdLst/>
            <a:ahLst/>
            <a:cxnLst/>
            <a:rect l="l" t="t" r="r" b="b"/>
            <a:pathLst>
              <a:path w="351" h="39" extrusionOk="0">
                <a:moveTo>
                  <a:pt x="351" y="1"/>
                </a:moveTo>
                <a:cubicBezTo>
                  <a:pt x="235" y="13"/>
                  <a:pt x="117" y="26"/>
                  <a:pt x="1" y="38"/>
                </a:cubicBezTo>
                <a:lnTo>
                  <a:pt x="26" y="36"/>
                </a:lnTo>
                <a:cubicBezTo>
                  <a:pt x="135" y="24"/>
                  <a:pt x="242" y="13"/>
                  <a:pt x="351" y="1"/>
                </a:cubicBezTo>
                <a:close/>
              </a:path>
            </a:pathLst>
          </a:custGeom>
          <a:solidFill>
            <a:srgbClr val="D667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30"/>
          <p:cNvSpPr/>
          <p:nvPr/>
        </p:nvSpPr>
        <p:spPr>
          <a:xfrm>
            <a:off x="5934108" y="5400808"/>
            <a:ext cx="26911" cy="3060"/>
          </a:xfrm>
          <a:custGeom>
            <a:avLst/>
            <a:gdLst/>
            <a:ahLst/>
            <a:cxnLst/>
            <a:rect l="l" t="t" r="r" b="b"/>
            <a:pathLst>
              <a:path w="343" h="39" extrusionOk="0">
                <a:moveTo>
                  <a:pt x="342" y="1"/>
                </a:moveTo>
                <a:cubicBezTo>
                  <a:pt x="271" y="9"/>
                  <a:pt x="199" y="16"/>
                  <a:pt x="128" y="24"/>
                </a:cubicBezTo>
                <a:lnTo>
                  <a:pt x="128" y="24"/>
                </a:lnTo>
                <a:cubicBezTo>
                  <a:pt x="194" y="17"/>
                  <a:pt x="260" y="10"/>
                  <a:pt x="326" y="3"/>
                </a:cubicBezTo>
                <a:lnTo>
                  <a:pt x="342" y="1"/>
                </a:lnTo>
                <a:close/>
                <a:moveTo>
                  <a:pt x="128" y="24"/>
                </a:moveTo>
                <a:lnTo>
                  <a:pt x="128" y="24"/>
                </a:lnTo>
                <a:cubicBezTo>
                  <a:pt x="86" y="29"/>
                  <a:pt x="44" y="33"/>
                  <a:pt x="1" y="38"/>
                </a:cubicBezTo>
                <a:cubicBezTo>
                  <a:pt x="43" y="34"/>
                  <a:pt x="86" y="29"/>
                  <a:pt x="128" y="24"/>
                </a:cubicBezTo>
                <a:close/>
              </a:path>
            </a:pathLst>
          </a:custGeom>
          <a:solidFill>
            <a:srgbClr val="D667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0" name="Google Shape;1910;p30"/>
          <p:cNvGrpSpPr/>
          <p:nvPr/>
        </p:nvGrpSpPr>
        <p:grpSpPr>
          <a:xfrm>
            <a:off x="460793" y="3687810"/>
            <a:ext cx="333562" cy="273594"/>
            <a:chOff x="1280350" y="1893050"/>
            <a:chExt cx="315098" cy="258449"/>
          </a:xfrm>
        </p:grpSpPr>
        <p:sp>
          <p:nvSpPr>
            <p:cNvPr id="1911" name="Google Shape;1911;p30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0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0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0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0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0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0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0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0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0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0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0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0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0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0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30"/>
          <p:cNvGrpSpPr/>
          <p:nvPr/>
        </p:nvGrpSpPr>
        <p:grpSpPr>
          <a:xfrm>
            <a:off x="2935456" y="4087622"/>
            <a:ext cx="333562" cy="273594"/>
            <a:chOff x="1280350" y="1893050"/>
            <a:chExt cx="315098" cy="258449"/>
          </a:xfrm>
        </p:grpSpPr>
        <p:sp>
          <p:nvSpPr>
            <p:cNvPr id="1927" name="Google Shape;1927;p30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0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0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0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0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0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0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0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0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0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0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0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0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0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0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64B5C892-45A7-4DA4-990C-C6E2DB3480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Dr. MERY </a:t>
            </a:r>
            <a:r>
              <a:rPr lang="en-US" dirty="0"/>
              <a:t>WANIALISA, S.E., M.M</a:t>
            </a:r>
          </a:p>
          <a:p>
            <a:endParaRPr lang="en-US" dirty="0"/>
          </a:p>
          <a:p>
            <a:endParaRPr lang="en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" name="Google Shape;3169;p47"/>
          <p:cNvSpPr txBox="1">
            <a:spLocks noGrp="1"/>
          </p:cNvSpPr>
          <p:nvPr>
            <p:ph type="title"/>
          </p:nvPr>
        </p:nvSpPr>
        <p:spPr>
          <a:xfrm>
            <a:off x="721050" y="574625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Fungsi-Fungsi Biaya Digabungkan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3186" name="Google Shape;3186;p47"/>
          <p:cNvSpPr/>
          <p:nvPr/>
        </p:nvSpPr>
        <p:spPr>
          <a:xfrm flipH="1">
            <a:off x="628938" y="606173"/>
            <a:ext cx="429594" cy="231872"/>
          </a:xfrm>
          <a:custGeom>
            <a:avLst/>
            <a:gdLst/>
            <a:ahLst/>
            <a:cxnLst/>
            <a:rect l="l" t="t" r="r" b="b"/>
            <a:pathLst>
              <a:path w="7548" h="4074" extrusionOk="0">
                <a:moveTo>
                  <a:pt x="3498" y="0"/>
                </a:moveTo>
                <a:cubicBezTo>
                  <a:pt x="3410" y="0"/>
                  <a:pt x="3321" y="10"/>
                  <a:pt x="3236" y="29"/>
                </a:cubicBezTo>
                <a:cubicBezTo>
                  <a:pt x="2529" y="182"/>
                  <a:pt x="2051" y="845"/>
                  <a:pt x="2126" y="1564"/>
                </a:cubicBezTo>
                <a:cubicBezTo>
                  <a:pt x="2053" y="1544"/>
                  <a:pt x="1981" y="1534"/>
                  <a:pt x="1910" y="1534"/>
                </a:cubicBezTo>
                <a:cubicBezTo>
                  <a:pt x="1518" y="1534"/>
                  <a:pt x="1172" y="1834"/>
                  <a:pt x="1140" y="2248"/>
                </a:cubicBezTo>
                <a:cubicBezTo>
                  <a:pt x="1092" y="2229"/>
                  <a:pt x="1040" y="2218"/>
                  <a:pt x="988" y="2218"/>
                </a:cubicBezTo>
                <a:cubicBezTo>
                  <a:pt x="976" y="2218"/>
                  <a:pt x="964" y="2217"/>
                  <a:pt x="951" y="2217"/>
                </a:cubicBezTo>
                <a:cubicBezTo>
                  <a:pt x="737" y="2217"/>
                  <a:pt x="521" y="2277"/>
                  <a:pt x="349" y="2404"/>
                </a:cubicBezTo>
                <a:cubicBezTo>
                  <a:pt x="165" y="2536"/>
                  <a:pt x="35" y="2748"/>
                  <a:pt x="20" y="2973"/>
                </a:cubicBezTo>
                <a:cubicBezTo>
                  <a:pt x="1" y="3288"/>
                  <a:pt x="227" y="3600"/>
                  <a:pt x="531" y="3679"/>
                </a:cubicBezTo>
                <a:cubicBezTo>
                  <a:pt x="1670" y="3976"/>
                  <a:pt x="2840" y="4074"/>
                  <a:pt x="4016" y="4074"/>
                </a:cubicBezTo>
                <a:cubicBezTo>
                  <a:pt x="4714" y="4074"/>
                  <a:pt x="5414" y="4039"/>
                  <a:pt x="6111" y="3991"/>
                </a:cubicBezTo>
                <a:cubicBezTo>
                  <a:pt x="6570" y="3961"/>
                  <a:pt x="7067" y="3898"/>
                  <a:pt x="7402" y="3584"/>
                </a:cubicBezTo>
                <a:cubicBezTo>
                  <a:pt x="7495" y="3497"/>
                  <a:pt x="7547" y="3348"/>
                  <a:pt x="7536" y="3222"/>
                </a:cubicBezTo>
                <a:cubicBezTo>
                  <a:pt x="7522" y="3072"/>
                  <a:pt x="7422" y="2936"/>
                  <a:pt x="7292" y="2857"/>
                </a:cubicBezTo>
                <a:cubicBezTo>
                  <a:pt x="7163" y="2777"/>
                  <a:pt x="6976" y="2759"/>
                  <a:pt x="6824" y="2755"/>
                </a:cubicBezTo>
                <a:cubicBezTo>
                  <a:pt x="6885" y="2505"/>
                  <a:pt x="6779" y="2234"/>
                  <a:pt x="6590" y="2063"/>
                </a:cubicBezTo>
                <a:cubicBezTo>
                  <a:pt x="6401" y="1891"/>
                  <a:pt x="6138" y="1814"/>
                  <a:pt x="5883" y="1814"/>
                </a:cubicBezTo>
                <a:cubicBezTo>
                  <a:pt x="5879" y="1814"/>
                  <a:pt x="5875" y="1814"/>
                  <a:pt x="5871" y="1814"/>
                </a:cubicBezTo>
                <a:cubicBezTo>
                  <a:pt x="5630" y="1814"/>
                  <a:pt x="5393" y="1866"/>
                  <a:pt x="5174" y="1963"/>
                </a:cubicBezTo>
                <a:cubicBezTo>
                  <a:pt x="5224" y="1755"/>
                  <a:pt x="5179" y="1523"/>
                  <a:pt x="5036" y="1366"/>
                </a:cubicBezTo>
                <a:cubicBezTo>
                  <a:pt x="4935" y="1255"/>
                  <a:pt x="4783" y="1182"/>
                  <a:pt x="4635" y="1182"/>
                </a:cubicBezTo>
                <a:cubicBezTo>
                  <a:pt x="4583" y="1182"/>
                  <a:pt x="4531" y="1191"/>
                  <a:pt x="4482" y="1210"/>
                </a:cubicBezTo>
                <a:lnTo>
                  <a:pt x="4482" y="1210"/>
                </a:lnTo>
                <a:cubicBezTo>
                  <a:pt x="4481" y="1198"/>
                  <a:pt x="4477" y="1184"/>
                  <a:pt x="4477" y="1172"/>
                </a:cubicBezTo>
                <a:cubicBezTo>
                  <a:pt x="4472" y="877"/>
                  <a:pt x="4438" y="563"/>
                  <a:pt x="4254" y="329"/>
                </a:cubicBezTo>
                <a:cubicBezTo>
                  <a:pt x="4078" y="104"/>
                  <a:pt x="3788" y="0"/>
                  <a:pt x="34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7" name="Google Shape;3187;p47"/>
          <p:cNvSpPr/>
          <p:nvPr/>
        </p:nvSpPr>
        <p:spPr>
          <a:xfrm flipH="1">
            <a:off x="7981688" y="795282"/>
            <a:ext cx="59528" cy="50975"/>
          </a:xfrm>
          <a:custGeom>
            <a:avLst/>
            <a:gdLst/>
            <a:ahLst/>
            <a:cxnLst/>
            <a:rect l="l" t="t" r="r" b="b"/>
            <a:pathLst>
              <a:path w="689" h="590" extrusionOk="0">
                <a:moveTo>
                  <a:pt x="394" y="1"/>
                </a:moveTo>
                <a:cubicBezTo>
                  <a:pt x="131" y="1"/>
                  <a:pt x="1" y="317"/>
                  <a:pt x="185" y="503"/>
                </a:cubicBezTo>
                <a:cubicBezTo>
                  <a:pt x="245" y="563"/>
                  <a:pt x="319" y="589"/>
                  <a:pt x="391" y="589"/>
                </a:cubicBezTo>
                <a:cubicBezTo>
                  <a:pt x="543" y="589"/>
                  <a:pt x="688" y="472"/>
                  <a:pt x="688" y="295"/>
                </a:cubicBezTo>
                <a:cubicBezTo>
                  <a:pt x="688" y="133"/>
                  <a:pt x="556" y="1"/>
                  <a:pt x="3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906" y="1395072"/>
            <a:ext cx="4884829" cy="33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p37"/>
          <p:cNvSpPr txBox="1">
            <a:spLocks noGrp="1"/>
          </p:cNvSpPr>
          <p:nvPr>
            <p:ph type="subTitle" idx="5"/>
          </p:nvPr>
        </p:nvSpPr>
        <p:spPr>
          <a:xfrm>
            <a:off x="1217636" y="840879"/>
            <a:ext cx="6567685" cy="7842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r>
              <a:rPr lang="en-US" sz="2000" dirty="0" err="1"/>
              <a:t>Biaya</a:t>
            </a:r>
            <a:r>
              <a:rPr lang="en-US" sz="2000" dirty="0"/>
              <a:t> yang </a:t>
            </a:r>
            <a:r>
              <a:rPr lang="en-US" sz="2000" dirty="0" err="1"/>
              <a:t>memperlihatkan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karakteristikkarakteristik</a:t>
            </a:r>
            <a:endParaRPr lang="en-US" sz="2000" dirty="0"/>
          </a:p>
          <a:p>
            <a:pPr marL="0" lvl="0" indent="0" algn="just"/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.</a:t>
            </a:r>
            <a:endParaRPr sz="2000" dirty="0"/>
          </a:p>
        </p:txBody>
      </p:sp>
      <p:sp>
        <p:nvSpPr>
          <p:cNvPr id="2347" name="Google Shape;2347;p37"/>
          <p:cNvSpPr txBox="1">
            <a:spLocks noGrp="1"/>
          </p:cNvSpPr>
          <p:nvPr>
            <p:ph type="subTitle" idx="6"/>
          </p:nvPr>
        </p:nvSpPr>
        <p:spPr>
          <a:xfrm>
            <a:off x="1217636" y="389091"/>
            <a:ext cx="5774188" cy="4208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Biaya Semivariabel adalah</a:t>
            </a:r>
            <a:endParaRPr dirty="0"/>
          </a:p>
        </p:txBody>
      </p:sp>
      <p:sp>
        <p:nvSpPr>
          <p:cNvPr id="2357" name="Google Shape;2357;p37"/>
          <p:cNvSpPr/>
          <p:nvPr/>
        </p:nvSpPr>
        <p:spPr>
          <a:xfrm flipH="1">
            <a:off x="1593278" y="632257"/>
            <a:ext cx="59528" cy="50975"/>
          </a:xfrm>
          <a:custGeom>
            <a:avLst/>
            <a:gdLst/>
            <a:ahLst/>
            <a:cxnLst/>
            <a:rect l="l" t="t" r="r" b="b"/>
            <a:pathLst>
              <a:path w="689" h="590" extrusionOk="0">
                <a:moveTo>
                  <a:pt x="396" y="0"/>
                </a:moveTo>
                <a:cubicBezTo>
                  <a:pt x="133" y="0"/>
                  <a:pt x="1" y="318"/>
                  <a:pt x="187" y="502"/>
                </a:cubicBezTo>
                <a:cubicBezTo>
                  <a:pt x="247" y="562"/>
                  <a:pt x="321" y="589"/>
                  <a:pt x="393" y="589"/>
                </a:cubicBezTo>
                <a:cubicBezTo>
                  <a:pt x="544" y="589"/>
                  <a:pt x="688" y="472"/>
                  <a:pt x="688" y="295"/>
                </a:cubicBezTo>
                <a:cubicBezTo>
                  <a:pt x="688" y="133"/>
                  <a:pt x="556" y="0"/>
                  <a:pt x="3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37"/>
          <p:cNvSpPr/>
          <p:nvPr/>
        </p:nvSpPr>
        <p:spPr>
          <a:xfrm flipH="1">
            <a:off x="8022788" y="1182007"/>
            <a:ext cx="59528" cy="50975"/>
          </a:xfrm>
          <a:custGeom>
            <a:avLst/>
            <a:gdLst/>
            <a:ahLst/>
            <a:cxnLst/>
            <a:rect l="l" t="t" r="r" b="b"/>
            <a:pathLst>
              <a:path w="689" h="590" extrusionOk="0">
                <a:moveTo>
                  <a:pt x="394" y="1"/>
                </a:moveTo>
                <a:cubicBezTo>
                  <a:pt x="131" y="1"/>
                  <a:pt x="1" y="317"/>
                  <a:pt x="185" y="503"/>
                </a:cubicBezTo>
                <a:cubicBezTo>
                  <a:pt x="245" y="563"/>
                  <a:pt x="319" y="589"/>
                  <a:pt x="391" y="589"/>
                </a:cubicBezTo>
                <a:cubicBezTo>
                  <a:pt x="543" y="589"/>
                  <a:pt x="688" y="472"/>
                  <a:pt x="688" y="295"/>
                </a:cubicBezTo>
                <a:cubicBezTo>
                  <a:pt x="688" y="133"/>
                  <a:pt x="556" y="1"/>
                  <a:pt x="3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265" y="1567293"/>
            <a:ext cx="4818426" cy="28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0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p41"/>
          <p:cNvSpPr txBox="1">
            <a:spLocks noGrp="1"/>
          </p:cNvSpPr>
          <p:nvPr>
            <p:ph type="title"/>
          </p:nvPr>
        </p:nvSpPr>
        <p:spPr>
          <a:xfrm>
            <a:off x="663153" y="309181"/>
            <a:ext cx="7701900" cy="8753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Klasifikasi Biaya Untuk Memprediksi Perilaku Biaya Semivariabel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2590" name="Google Shape;2590;p41"/>
          <p:cNvGrpSpPr/>
          <p:nvPr/>
        </p:nvGrpSpPr>
        <p:grpSpPr>
          <a:xfrm>
            <a:off x="8097013" y="-324868"/>
            <a:ext cx="1176307" cy="1071716"/>
            <a:chOff x="3334575" y="1379675"/>
            <a:chExt cx="277300" cy="252650"/>
          </a:xfrm>
        </p:grpSpPr>
        <p:sp>
          <p:nvSpPr>
            <p:cNvPr id="2591" name="Google Shape;2591;p41"/>
            <p:cNvSpPr/>
            <p:nvPr/>
          </p:nvSpPr>
          <p:spPr>
            <a:xfrm>
              <a:off x="3334575" y="1379675"/>
              <a:ext cx="277300" cy="252650"/>
            </a:xfrm>
            <a:custGeom>
              <a:avLst/>
              <a:gdLst/>
              <a:ahLst/>
              <a:cxnLst/>
              <a:rect l="l" t="t" r="r" b="b"/>
              <a:pathLst>
                <a:path w="11092" h="10106" extrusionOk="0">
                  <a:moveTo>
                    <a:pt x="5546" y="1"/>
                  </a:moveTo>
                  <a:cubicBezTo>
                    <a:pt x="4253" y="1"/>
                    <a:pt x="2960" y="494"/>
                    <a:pt x="1973" y="1481"/>
                  </a:cubicBezTo>
                  <a:cubicBezTo>
                    <a:pt x="0" y="3454"/>
                    <a:pt x="0" y="6652"/>
                    <a:pt x="1973" y="8625"/>
                  </a:cubicBezTo>
                  <a:cubicBezTo>
                    <a:pt x="2960" y="9612"/>
                    <a:pt x="4253" y="10105"/>
                    <a:pt x="5546" y="10105"/>
                  </a:cubicBezTo>
                  <a:cubicBezTo>
                    <a:pt x="6839" y="10105"/>
                    <a:pt x="8132" y="9612"/>
                    <a:pt x="9118" y="8625"/>
                  </a:cubicBezTo>
                  <a:cubicBezTo>
                    <a:pt x="11091" y="6652"/>
                    <a:pt x="11091" y="3454"/>
                    <a:pt x="9118" y="1481"/>
                  </a:cubicBezTo>
                  <a:cubicBezTo>
                    <a:pt x="8132" y="494"/>
                    <a:pt x="6839" y="1"/>
                    <a:pt x="5546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3377925" y="1410700"/>
              <a:ext cx="190600" cy="190600"/>
            </a:xfrm>
            <a:custGeom>
              <a:avLst/>
              <a:gdLst/>
              <a:ahLst/>
              <a:cxnLst/>
              <a:rect l="l" t="t" r="r" b="b"/>
              <a:pathLst>
                <a:path w="7624" h="7624" extrusionOk="0">
                  <a:moveTo>
                    <a:pt x="3811" y="0"/>
                  </a:moveTo>
                  <a:cubicBezTo>
                    <a:pt x="1707" y="0"/>
                    <a:pt x="0" y="1708"/>
                    <a:pt x="0" y="3813"/>
                  </a:cubicBezTo>
                  <a:cubicBezTo>
                    <a:pt x="0" y="5918"/>
                    <a:pt x="1707" y="7624"/>
                    <a:pt x="3811" y="7624"/>
                  </a:cubicBezTo>
                  <a:cubicBezTo>
                    <a:pt x="5916" y="7624"/>
                    <a:pt x="7623" y="5918"/>
                    <a:pt x="7623" y="3813"/>
                  </a:cubicBezTo>
                  <a:cubicBezTo>
                    <a:pt x="7623" y="1708"/>
                    <a:pt x="5916" y="0"/>
                    <a:pt x="3811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3409575" y="1442400"/>
              <a:ext cx="127300" cy="127250"/>
            </a:xfrm>
            <a:custGeom>
              <a:avLst/>
              <a:gdLst/>
              <a:ahLst/>
              <a:cxnLst/>
              <a:rect l="l" t="t" r="r" b="b"/>
              <a:pathLst>
                <a:path w="5092" h="5090" extrusionOk="0">
                  <a:moveTo>
                    <a:pt x="2545" y="0"/>
                  </a:moveTo>
                  <a:cubicBezTo>
                    <a:pt x="1140" y="0"/>
                    <a:pt x="0" y="1140"/>
                    <a:pt x="0" y="2545"/>
                  </a:cubicBezTo>
                  <a:cubicBezTo>
                    <a:pt x="0" y="3950"/>
                    <a:pt x="1140" y="5090"/>
                    <a:pt x="2545" y="5090"/>
                  </a:cubicBezTo>
                  <a:cubicBezTo>
                    <a:pt x="3952" y="5090"/>
                    <a:pt x="5091" y="3950"/>
                    <a:pt x="5091" y="2545"/>
                  </a:cubicBezTo>
                  <a:cubicBezTo>
                    <a:pt x="5091" y="1140"/>
                    <a:pt x="3952" y="0"/>
                    <a:pt x="254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3433100" y="1465875"/>
              <a:ext cx="80250" cy="80250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1604" y="1"/>
                  </a:moveTo>
                  <a:cubicBezTo>
                    <a:pt x="718" y="1"/>
                    <a:pt x="0" y="718"/>
                    <a:pt x="0" y="1606"/>
                  </a:cubicBezTo>
                  <a:cubicBezTo>
                    <a:pt x="0" y="2492"/>
                    <a:pt x="718" y="3210"/>
                    <a:pt x="1604" y="3210"/>
                  </a:cubicBezTo>
                  <a:cubicBezTo>
                    <a:pt x="2491" y="3210"/>
                    <a:pt x="3209" y="2492"/>
                    <a:pt x="3209" y="1606"/>
                  </a:cubicBezTo>
                  <a:cubicBezTo>
                    <a:pt x="3209" y="718"/>
                    <a:pt x="2491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5" name="Google Shape;2595;p41"/>
          <p:cNvSpPr/>
          <p:nvPr/>
        </p:nvSpPr>
        <p:spPr>
          <a:xfrm>
            <a:off x="1737317" y="100471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41"/>
          <p:cNvSpPr/>
          <p:nvPr/>
        </p:nvSpPr>
        <p:spPr>
          <a:xfrm>
            <a:off x="6481217" y="121666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464" y="1572284"/>
            <a:ext cx="5871278" cy="244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2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57"/>
          <p:cNvSpPr txBox="1">
            <a:spLocks noGrp="1"/>
          </p:cNvSpPr>
          <p:nvPr>
            <p:ph type="title"/>
          </p:nvPr>
        </p:nvSpPr>
        <p:spPr>
          <a:xfrm>
            <a:off x="721050" y="574625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Pemisahan Biaya Semivariabel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45030" y="1375954"/>
            <a:ext cx="7019107" cy="2290354"/>
          </a:xfrm>
        </p:spPr>
        <p:txBody>
          <a:bodyPr/>
          <a:lstStyle/>
          <a:p>
            <a:pPr marL="127000" indent="0" algn="just">
              <a:lnSpc>
                <a:spcPct val="150000"/>
              </a:lnSpc>
              <a:buNone/>
            </a:pP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semivariabel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:</a:t>
            </a:r>
          </a:p>
          <a:p>
            <a:pPr marL="469900" indent="-342900" algn="just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intuisi</a:t>
            </a:r>
            <a:endParaRPr lang="en-US" dirty="0"/>
          </a:p>
          <a:p>
            <a:pPr marL="469900" indent="-342900" algn="just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dirty="0" err="1"/>
              <a:t>Pendekatan</a:t>
            </a:r>
            <a:r>
              <a:rPr lang="en-US" dirty="0"/>
              <a:t> engineering</a:t>
            </a:r>
          </a:p>
          <a:p>
            <a:pPr marL="469900" indent="-342900" algn="just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sesungguhnya</a:t>
            </a:r>
            <a:r>
              <a:rPr lang="en-US" dirty="0"/>
              <a:t> masa </a:t>
            </a:r>
            <a:r>
              <a:rPr lang="en-US" dirty="0" err="1"/>
              <a:t>lalu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57"/>
          <p:cNvSpPr txBox="1">
            <a:spLocks noGrp="1"/>
          </p:cNvSpPr>
          <p:nvPr>
            <p:ph type="title"/>
          </p:nvPr>
        </p:nvSpPr>
        <p:spPr>
          <a:xfrm>
            <a:off x="703633" y="269825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dirty="0">
                <a:solidFill>
                  <a:schemeClr val="bg2"/>
                </a:solidFill>
              </a:rPr>
              <a:t>Pemisahan Biaya Semivariabel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3634" y="1001486"/>
            <a:ext cx="7701900" cy="2934788"/>
          </a:xfrm>
        </p:spPr>
        <p:txBody>
          <a:bodyPr/>
          <a:lstStyle/>
          <a:p>
            <a:pPr marL="469900" indent="-342900" algn="just">
              <a:buClr>
                <a:schemeClr val="bg2"/>
              </a:buClr>
              <a:buAutoNum type="arabicPeriod"/>
            </a:pPr>
            <a:r>
              <a:rPr lang="en-US" b="1" dirty="0" err="1"/>
              <a:t>Pendekatan</a:t>
            </a:r>
            <a:r>
              <a:rPr lang="en-US" b="1" dirty="0"/>
              <a:t> </a:t>
            </a:r>
            <a:r>
              <a:rPr lang="en-US" b="1" dirty="0" err="1"/>
              <a:t>Intuisi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Intuisi</a:t>
            </a:r>
            <a:r>
              <a:rPr lang="en-US" b="1" dirty="0"/>
              <a:t> </a:t>
            </a:r>
          </a:p>
          <a:p>
            <a:pPr marL="127000" indent="0" algn="just">
              <a:buNone/>
            </a:pPr>
            <a:endParaRPr lang="en-US" dirty="0"/>
          </a:p>
          <a:p>
            <a:pPr marL="127000" indent="0" algn="just">
              <a:spcBef>
                <a:spcPts val="600"/>
              </a:spcBef>
              <a:buNone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),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kontrakkontrak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lain.</a:t>
            </a:r>
          </a:p>
          <a:p>
            <a:pPr marL="127000" indent="0" algn="just">
              <a:spcBef>
                <a:spcPts val="600"/>
              </a:spcBef>
              <a:buNone/>
            </a:pP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dibayar</a:t>
            </a:r>
            <a:r>
              <a:rPr lang="en-US" dirty="0"/>
              <a:t> </a:t>
            </a:r>
            <a:r>
              <a:rPr lang="en-US" dirty="0" err="1"/>
              <a:t>bulanan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,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depresiasi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kebijaksanaan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.</a:t>
            </a:r>
          </a:p>
          <a:p>
            <a:pPr marL="127000" indent="0" algn="just">
              <a:spcBef>
                <a:spcPts val="600"/>
              </a:spcBef>
              <a:buNone/>
            </a:pP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intuisi</a:t>
            </a:r>
            <a:r>
              <a:rPr lang="en-US" dirty="0"/>
              <a:t>:</a:t>
            </a:r>
          </a:p>
          <a:p>
            <a:pPr marL="127000" indent="0" algn="just">
              <a:spcBef>
                <a:spcPts val="600"/>
              </a:spcBef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komplek</a:t>
            </a:r>
            <a:r>
              <a:rPr lang="en-US" dirty="0"/>
              <a:t>,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sensitif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penggolongan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variabel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8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57"/>
          <p:cNvSpPr txBox="1">
            <a:spLocks noGrp="1"/>
          </p:cNvSpPr>
          <p:nvPr>
            <p:ph type="title"/>
          </p:nvPr>
        </p:nvSpPr>
        <p:spPr>
          <a:xfrm>
            <a:off x="703633" y="313370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dirty="0">
                <a:solidFill>
                  <a:schemeClr val="bg2"/>
                </a:solidFill>
              </a:rPr>
              <a:t>Pemisahan Biaya Semivariabel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09897" y="1149530"/>
            <a:ext cx="7463246" cy="2786743"/>
          </a:xfrm>
        </p:spPr>
        <p:txBody>
          <a:bodyPr/>
          <a:lstStyle/>
          <a:p>
            <a:pPr marL="469900" indent="-342900" algn="just">
              <a:buClr>
                <a:schemeClr val="bg2"/>
              </a:buClr>
              <a:buFont typeface="+mj-lt"/>
              <a:buAutoNum type="arabicPeriod" startAt="2"/>
            </a:pPr>
            <a:r>
              <a:rPr lang="en-US" b="1" dirty="0" err="1"/>
              <a:t>Pendekatan</a:t>
            </a:r>
            <a:r>
              <a:rPr lang="en-US" b="1" dirty="0"/>
              <a:t> Engineering</a:t>
            </a:r>
          </a:p>
          <a:p>
            <a:pPr marL="127000" indent="0" algn="just">
              <a:buNone/>
            </a:pPr>
            <a:endParaRPr lang="en-US" dirty="0"/>
          </a:p>
          <a:p>
            <a:pPr marL="127000" indent="0" algn="just">
              <a:spcBef>
                <a:spcPts val="600"/>
              </a:spcBef>
              <a:buNone/>
            </a:pPr>
            <a:r>
              <a:rPr lang="en-US" dirty="0" err="1"/>
              <a:t>Mengidentifikasikan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phisik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pabrik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. </a:t>
            </a:r>
          </a:p>
          <a:p>
            <a:pPr marL="127000" indent="0" algn="just">
              <a:spcBef>
                <a:spcPts val="600"/>
              </a:spcBef>
              <a:buNone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/</a:t>
            </a:r>
            <a:r>
              <a:rPr lang="en-US" dirty="0" err="1"/>
              <a:t>turunnya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/</a:t>
            </a:r>
            <a:r>
              <a:rPr lang="en-US" dirty="0" err="1"/>
              <a:t>turunnya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.</a:t>
            </a:r>
          </a:p>
          <a:p>
            <a:pPr marL="127000" indent="0" algn="just">
              <a:spcBef>
                <a:spcPts val="600"/>
              </a:spcBef>
              <a:buNone/>
            </a:pP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teliti</a:t>
            </a:r>
            <a:r>
              <a:rPr lang="en-US" dirty="0"/>
              <a:t>. </a:t>
            </a:r>
          </a:p>
          <a:p>
            <a:pPr marL="127000" indent="0" algn="just">
              <a:spcBef>
                <a:spcPts val="600"/>
              </a:spcBef>
              <a:buNone/>
            </a:pP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mahal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6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57"/>
          <p:cNvSpPr txBox="1">
            <a:spLocks noGrp="1"/>
          </p:cNvSpPr>
          <p:nvPr>
            <p:ph type="title"/>
          </p:nvPr>
        </p:nvSpPr>
        <p:spPr>
          <a:xfrm>
            <a:off x="703633" y="252408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dirty="0">
                <a:solidFill>
                  <a:schemeClr val="bg2"/>
                </a:solidFill>
              </a:rPr>
              <a:t>Pemisahan Biaya Semivariabel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84069" y="975360"/>
            <a:ext cx="7132320" cy="3396343"/>
          </a:xfrm>
        </p:spPr>
        <p:txBody>
          <a:bodyPr/>
          <a:lstStyle/>
          <a:p>
            <a:pPr marL="469900" indent="-342900" algn="just">
              <a:buClr>
                <a:schemeClr val="bg2"/>
              </a:buClr>
              <a:buFont typeface="+mj-lt"/>
              <a:buAutoNum type="arabicPeriod" startAt="2"/>
            </a:pPr>
            <a:r>
              <a:rPr lang="en-US" b="1" dirty="0" err="1"/>
              <a:t>Pendekatan</a:t>
            </a:r>
            <a:r>
              <a:rPr lang="en-US" b="1" dirty="0"/>
              <a:t> </a:t>
            </a:r>
            <a:r>
              <a:rPr lang="en-US" b="1" dirty="0" err="1"/>
              <a:t>Perilaku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Sesungguhnya</a:t>
            </a:r>
            <a:r>
              <a:rPr lang="en-US" b="1" dirty="0"/>
              <a:t> Masa </a:t>
            </a:r>
            <a:r>
              <a:rPr lang="en-US" b="1" dirty="0" err="1"/>
              <a:t>Lalu</a:t>
            </a:r>
            <a:endParaRPr lang="en-US" b="1" dirty="0"/>
          </a:p>
          <a:p>
            <a:pPr marL="127000" indent="0" algn="just">
              <a:spcBef>
                <a:spcPts val="600"/>
              </a:spcBef>
              <a:buNone/>
            </a:pPr>
            <a:r>
              <a:rPr lang="en-US" dirty="0" err="1"/>
              <a:t>Anggapan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masa </a:t>
            </a:r>
            <a:r>
              <a:rPr lang="en-US" dirty="0" err="1"/>
              <a:t>datangakan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masa </a:t>
            </a:r>
            <a:r>
              <a:rPr lang="en-US" dirty="0" err="1"/>
              <a:t>lalu</a:t>
            </a:r>
            <a:r>
              <a:rPr lang="en-US" dirty="0"/>
              <a:t>.</a:t>
            </a:r>
          </a:p>
          <a:p>
            <a:pPr marL="127000" indent="0" algn="just">
              <a:spcBef>
                <a:spcPts val="600"/>
              </a:spcBef>
              <a:buNone/>
            </a:pP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sesungguhnya</a:t>
            </a:r>
            <a:r>
              <a:rPr lang="en-US"/>
              <a:t> masa </a:t>
            </a:r>
            <a:r>
              <a:rPr lang="en-US" dirty="0" err="1"/>
              <a:t>lalu</a:t>
            </a:r>
            <a:r>
              <a:rPr lang="en-US" dirty="0"/>
              <a:t>:</a:t>
            </a:r>
          </a:p>
          <a:p>
            <a:pPr algn="just">
              <a:spcBef>
                <a:spcPts val="6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mesin-mesinatau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kondisieksternal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data </a:t>
            </a:r>
            <a:r>
              <a:rPr lang="en-US" dirty="0" err="1"/>
              <a:t>biaya</a:t>
            </a:r>
            <a:r>
              <a:rPr lang="en-US" dirty="0"/>
              <a:t> masa </a:t>
            </a:r>
            <a:r>
              <a:rPr lang="en-US" dirty="0" err="1"/>
              <a:t>lalu</a:t>
            </a:r>
            <a:r>
              <a:rPr lang="en-US" dirty="0"/>
              <a:t> yang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mencukupi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menaksir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masa </a:t>
            </a:r>
            <a:r>
              <a:rPr lang="en-US" dirty="0" err="1"/>
              <a:t>datang</a:t>
            </a:r>
            <a:r>
              <a:rPr lang="en-US" dirty="0"/>
              <a:t>.</a:t>
            </a:r>
          </a:p>
          <a:p>
            <a:pPr algn="just">
              <a:spcBef>
                <a:spcPts val="6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ketidaksesuaian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dinikmati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depresiasi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amortisasi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per 31 </a:t>
            </a:r>
            <a:r>
              <a:rPr lang="en-US" dirty="0" err="1"/>
              <a:t>Desember</a:t>
            </a:r>
            <a:r>
              <a:rPr lang="en-US" dirty="0"/>
              <a:t> </a:t>
            </a:r>
            <a:r>
              <a:rPr lang="en-US" dirty="0" err="1"/>
              <a:t>padahal</a:t>
            </a:r>
            <a:r>
              <a:rPr lang="en-US" dirty="0"/>
              <a:t> </a:t>
            </a:r>
            <a:r>
              <a:rPr lang="en-US" dirty="0" err="1"/>
              <a:t>aktiva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dinikmati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4119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32"/>
          <p:cNvSpPr txBox="1">
            <a:spLocks noGrp="1"/>
          </p:cNvSpPr>
          <p:nvPr>
            <p:ph type="title" idx="2"/>
          </p:nvPr>
        </p:nvSpPr>
        <p:spPr>
          <a:xfrm flipH="1">
            <a:off x="2107200" y="1386989"/>
            <a:ext cx="6510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66" name="Google Shape;2066;p32"/>
          <p:cNvSpPr txBox="1">
            <a:spLocks noGrp="1"/>
          </p:cNvSpPr>
          <p:nvPr>
            <p:ph type="subTitle" idx="1"/>
          </p:nvPr>
        </p:nvSpPr>
        <p:spPr>
          <a:xfrm>
            <a:off x="1193073" y="1238573"/>
            <a:ext cx="6749143" cy="36295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tarif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overhead yang </a:t>
            </a:r>
            <a:r>
              <a:rPr lang="en-US" dirty="0" err="1">
                <a:solidFill>
                  <a:schemeClr val="bg2"/>
                </a:solidFill>
              </a:rPr>
              <a:t>ditentukan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sebelumnya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analisis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varians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2"/>
                </a:solidFill>
              </a:rPr>
              <a:t>Penyusunan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anggaran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fleksibel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analisis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varians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pPr marL="285750" lvl="0" indent="-285750"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langsung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analisis</a:t>
            </a:r>
            <a:r>
              <a:rPr lang="en-US" dirty="0">
                <a:solidFill>
                  <a:schemeClr val="bg2"/>
                </a:solidFill>
              </a:rPr>
              <a:t> margin </a:t>
            </a:r>
            <a:r>
              <a:rPr lang="en-US" dirty="0" err="1">
                <a:solidFill>
                  <a:schemeClr val="bg2"/>
                </a:solidFill>
              </a:rPr>
              <a:t>kontribusi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pPr marL="285750" lvl="0" indent="-285750"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2"/>
                </a:solidFill>
              </a:rPr>
              <a:t>Analisis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impas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analisa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-volume-</a:t>
            </a:r>
            <a:r>
              <a:rPr lang="en-US" dirty="0" err="1">
                <a:solidFill>
                  <a:schemeClr val="bg2"/>
                </a:solidFill>
              </a:rPr>
              <a:t>laba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pPr marL="285750" lvl="0" indent="-285750"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2"/>
                </a:solidFill>
              </a:rPr>
              <a:t>Analisis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diferensial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kamparatif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pPr marL="285750" lvl="0" indent="-285750"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2"/>
                </a:solidFill>
              </a:rPr>
              <a:t>Analisis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maksimalisasi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laba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minimalisasi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jangka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pendek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pPr marL="285750" lvl="0" indent="-285750"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2"/>
                </a:solidFill>
              </a:rPr>
              <a:t>Analisis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anggaran</a:t>
            </a:r>
            <a:r>
              <a:rPr lang="en-US" dirty="0">
                <a:solidFill>
                  <a:schemeClr val="bg2"/>
                </a:solidFill>
              </a:rPr>
              <a:t> modal. </a:t>
            </a:r>
          </a:p>
          <a:p>
            <a:pPr marL="285750" lvl="0" indent="-285750"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2"/>
                </a:solidFill>
              </a:rPr>
              <a:t>Analisis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profitabilitas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pemasaran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daerah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pelanggan</a:t>
            </a:r>
            <a:r>
              <a:rPr lang="en-US" dirty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2"/>
              </a:solidFill>
            </a:endParaRPr>
          </a:p>
        </p:txBody>
      </p:sp>
      <p:sp>
        <p:nvSpPr>
          <p:cNvPr id="2068" name="Google Shape;2068;p32"/>
          <p:cNvSpPr txBox="1">
            <a:spLocks noGrp="1"/>
          </p:cNvSpPr>
          <p:nvPr>
            <p:ph type="title"/>
          </p:nvPr>
        </p:nvSpPr>
        <p:spPr>
          <a:xfrm>
            <a:off x="439782" y="266802"/>
            <a:ext cx="8255726" cy="8304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Tujuan Pemisahan Biaya Semivariabel</a:t>
            </a:r>
            <a:br>
              <a:rPr lang="en" dirty="0">
                <a:solidFill>
                  <a:schemeClr val="bg2"/>
                </a:solidFill>
              </a:rPr>
            </a:br>
            <a:r>
              <a:rPr lang="en" sz="2000" dirty="0">
                <a:solidFill>
                  <a:schemeClr val="bg2"/>
                </a:solidFill>
              </a:rPr>
              <a:t>(Atau Biaya Tetap dengan Biaya Variabel)</a:t>
            </a:r>
            <a:endParaRPr sz="2000" dirty="0">
              <a:solidFill>
                <a:schemeClr val="bg2"/>
              </a:solidFill>
            </a:endParaRPr>
          </a:p>
        </p:txBody>
      </p:sp>
      <p:sp>
        <p:nvSpPr>
          <p:cNvPr id="2076" name="Google Shape;2076;p32"/>
          <p:cNvSpPr/>
          <p:nvPr/>
        </p:nvSpPr>
        <p:spPr>
          <a:xfrm>
            <a:off x="8045303" y="4143523"/>
            <a:ext cx="115" cy="49205"/>
          </a:xfrm>
          <a:custGeom>
            <a:avLst/>
            <a:gdLst/>
            <a:ahLst/>
            <a:cxnLst/>
            <a:rect l="l" t="t" r="r" b="b"/>
            <a:pathLst>
              <a:path w="1" h="428" fill="none" extrusionOk="0">
                <a:moveTo>
                  <a:pt x="1" y="1"/>
                </a:moveTo>
                <a:lnTo>
                  <a:pt x="1" y="428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32"/>
          <p:cNvSpPr txBox="1">
            <a:spLocks noGrp="1"/>
          </p:cNvSpPr>
          <p:nvPr>
            <p:ph type="title" idx="2"/>
          </p:nvPr>
        </p:nvSpPr>
        <p:spPr>
          <a:xfrm flipH="1">
            <a:off x="2107200" y="1386989"/>
            <a:ext cx="6510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66" name="Google Shape;2066;p32"/>
          <p:cNvSpPr txBox="1">
            <a:spLocks noGrp="1"/>
          </p:cNvSpPr>
          <p:nvPr>
            <p:ph type="subTitle" idx="1"/>
          </p:nvPr>
        </p:nvSpPr>
        <p:spPr>
          <a:xfrm>
            <a:off x="1351422" y="1276384"/>
            <a:ext cx="6653347" cy="26628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sv-SE" dirty="0">
                <a:solidFill>
                  <a:schemeClr val="bg2"/>
                </a:solidFill>
              </a:rPr>
              <a:t>Pendekatan perilaku biaya sesungguhnya masa lalu:</a:t>
            </a:r>
          </a:p>
          <a:p>
            <a:pPr marL="342900" lvl="0" indent="-342900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sv-SE" dirty="0">
                <a:solidFill>
                  <a:schemeClr val="bg2"/>
                </a:solidFill>
              </a:rPr>
              <a:t>Metode Titik Tertinggi dan Terendah</a:t>
            </a:r>
          </a:p>
          <a:p>
            <a:pPr marL="342900" lvl="0" indent="-342900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sv-SE" dirty="0">
                <a:solidFill>
                  <a:schemeClr val="bg2"/>
                </a:solidFill>
              </a:rPr>
              <a:t>Metode Scattergraph</a:t>
            </a:r>
          </a:p>
          <a:p>
            <a:pPr marL="342900" lvl="0" indent="-342900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sv-SE" dirty="0">
                <a:solidFill>
                  <a:schemeClr val="bg2"/>
                </a:solidFill>
              </a:rPr>
              <a:t>Metode Least Squares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068" name="Google Shape;2068;p32"/>
          <p:cNvSpPr txBox="1">
            <a:spLocks noGrp="1"/>
          </p:cNvSpPr>
          <p:nvPr>
            <p:ph type="title"/>
          </p:nvPr>
        </p:nvSpPr>
        <p:spPr>
          <a:xfrm>
            <a:off x="487679" y="333887"/>
            <a:ext cx="8255726" cy="8304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Metode Pemisahan Biaya Semivariabel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076" name="Google Shape;2076;p32"/>
          <p:cNvSpPr/>
          <p:nvPr/>
        </p:nvSpPr>
        <p:spPr>
          <a:xfrm>
            <a:off x="8045303" y="4143523"/>
            <a:ext cx="115" cy="49205"/>
          </a:xfrm>
          <a:custGeom>
            <a:avLst/>
            <a:gdLst/>
            <a:ahLst/>
            <a:cxnLst/>
            <a:rect l="l" t="t" r="r" b="b"/>
            <a:pathLst>
              <a:path w="1" h="428" fill="none" extrusionOk="0">
                <a:moveTo>
                  <a:pt x="1" y="1"/>
                </a:moveTo>
                <a:lnTo>
                  <a:pt x="1" y="428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45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32"/>
          <p:cNvSpPr txBox="1">
            <a:spLocks noGrp="1"/>
          </p:cNvSpPr>
          <p:nvPr>
            <p:ph type="title" idx="2"/>
          </p:nvPr>
        </p:nvSpPr>
        <p:spPr>
          <a:xfrm flipH="1">
            <a:off x="2107200" y="1386989"/>
            <a:ext cx="6510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66" name="Google Shape;2066;p32"/>
          <p:cNvSpPr txBox="1">
            <a:spLocks noGrp="1"/>
          </p:cNvSpPr>
          <p:nvPr>
            <p:ph type="subTitle" idx="1"/>
          </p:nvPr>
        </p:nvSpPr>
        <p:spPr>
          <a:xfrm>
            <a:off x="1351422" y="1276384"/>
            <a:ext cx="6653347" cy="26628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sv-SE" dirty="0">
                <a:solidFill>
                  <a:schemeClr val="bg2"/>
                </a:solidFill>
              </a:rPr>
              <a:t>Pendekatan perilaku biaya sesungguhnya masa lalu:</a:t>
            </a:r>
          </a:p>
          <a:p>
            <a:pPr marL="342900" lvl="0" indent="-342900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sv-SE" dirty="0">
                <a:solidFill>
                  <a:schemeClr val="bg2"/>
                </a:solidFill>
              </a:rPr>
              <a:t>Metode Titik Tertinggi dan Terendah (High and Low Points)</a:t>
            </a:r>
          </a:p>
          <a:p>
            <a:pPr marL="342900" lvl="0" indent="-342900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sv-SE" dirty="0">
                <a:solidFill>
                  <a:schemeClr val="bg2"/>
                </a:solidFill>
              </a:rPr>
              <a:t>Metode Scattergraph</a:t>
            </a:r>
          </a:p>
          <a:p>
            <a:pPr marL="342900" lvl="0" indent="-342900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sv-SE" dirty="0">
                <a:solidFill>
                  <a:schemeClr val="bg2"/>
                </a:solidFill>
              </a:rPr>
              <a:t>Metode Least Squares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068" name="Google Shape;2068;p32"/>
          <p:cNvSpPr txBox="1">
            <a:spLocks noGrp="1"/>
          </p:cNvSpPr>
          <p:nvPr>
            <p:ph type="title"/>
          </p:nvPr>
        </p:nvSpPr>
        <p:spPr>
          <a:xfrm>
            <a:off x="487679" y="333887"/>
            <a:ext cx="8255726" cy="8304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Metode Pemisahan Biaya Semivariabel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076" name="Google Shape;2076;p32"/>
          <p:cNvSpPr/>
          <p:nvPr/>
        </p:nvSpPr>
        <p:spPr>
          <a:xfrm>
            <a:off x="8045303" y="4143523"/>
            <a:ext cx="115" cy="49205"/>
          </a:xfrm>
          <a:custGeom>
            <a:avLst/>
            <a:gdLst/>
            <a:ahLst/>
            <a:cxnLst/>
            <a:rect l="l" t="t" r="r" b="b"/>
            <a:pathLst>
              <a:path w="1" h="428" fill="none" extrusionOk="0">
                <a:moveTo>
                  <a:pt x="1" y="1"/>
                </a:moveTo>
                <a:lnTo>
                  <a:pt x="1" y="428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86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31"/>
          <p:cNvSpPr txBox="1">
            <a:spLocks noGrp="1"/>
          </p:cNvSpPr>
          <p:nvPr>
            <p:ph type="title"/>
          </p:nvPr>
        </p:nvSpPr>
        <p:spPr>
          <a:xfrm>
            <a:off x="721050" y="322076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KLASIFIKASI BIAYA</a:t>
            </a:r>
            <a:endParaRPr dirty="0"/>
          </a:p>
        </p:txBody>
      </p:sp>
      <p:sp>
        <p:nvSpPr>
          <p:cNvPr id="2052" name="Google Shape;2052;p31"/>
          <p:cNvSpPr txBox="1"/>
          <p:nvPr/>
        </p:nvSpPr>
        <p:spPr>
          <a:xfrm>
            <a:off x="720000" y="735999"/>
            <a:ext cx="7704000" cy="432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Pada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umumnya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diklasifikasikan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dalam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3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jenis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: </a:t>
            </a:r>
          </a:p>
          <a:p>
            <a:pPr marL="182563" lvl="0" indent="-182563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b="1" dirty="0" err="1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b="1" dirty="0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Tetap</a:t>
            </a:r>
            <a:r>
              <a:rPr lang="en-US" b="1" dirty="0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adalah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secara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total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tidak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berubah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ketika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aktivitas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bisnis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meningkat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atau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menurun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.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Contoh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: </a:t>
            </a:r>
          </a:p>
          <a:p>
            <a:pPr marL="444500" lvl="2" indent="-2619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Penyusutan</a:t>
            </a:r>
            <a:endParaRPr lang="en-US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444500" lvl="2" indent="-2619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Sewa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</a:p>
          <a:p>
            <a:pPr marL="444500" lvl="2" indent="-2619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Asuransi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Properti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</a:p>
          <a:p>
            <a:pPr marL="444500" lvl="2" indent="-2619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Pajak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Properti</a:t>
            </a:r>
            <a:endParaRPr lang="en-US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444500" lvl="2" indent="-261938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182563" lvl="2" indent="-182563">
              <a:spcBef>
                <a:spcPts val="600"/>
              </a:spcBef>
              <a:buClr>
                <a:schemeClr val="tx2"/>
              </a:buClr>
              <a:buFont typeface="+mj-lt"/>
              <a:buAutoNum type="arabicPeriod" startAt="2"/>
            </a:pPr>
            <a:r>
              <a:rPr lang="en-US" b="1" dirty="0" err="1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b="1" dirty="0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Variabel</a:t>
            </a:r>
            <a:r>
              <a:rPr lang="en-US" b="1" dirty="0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adalah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totalnya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meningkat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secara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proporsional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terhadap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peningkatan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dalam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aktivitas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dan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menurun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secara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proporsional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terhadap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penurunan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dalam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aktivitas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.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Contoh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:</a:t>
            </a:r>
          </a:p>
          <a:p>
            <a:pPr marL="468312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bahan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baku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langsung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</a:p>
          <a:p>
            <a:pPr marL="468312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Tenaga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kerja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langsung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</a:p>
          <a:p>
            <a:pPr marL="468312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Alat-alat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kecil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</a:p>
          <a:p>
            <a:pPr marL="468312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Pengerjaan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ulang</a:t>
            </a:r>
            <a:endParaRPr lang="en-US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468312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Dan unit-unit yang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rusak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. </a:t>
            </a:r>
            <a:endParaRPr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32"/>
          <p:cNvSpPr txBox="1">
            <a:spLocks noGrp="1"/>
          </p:cNvSpPr>
          <p:nvPr>
            <p:ph type="title" idx="2"/>
          </p:nvPr>
        </p:nvSpPr>
        <p:spPr>
          <a:xfrm flipH="1">
            <a:off x="2107200" y="1386989"/>
            <a:ext cx="6510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66" name="Google Shape;2066;p32"/>
          <p:cNvSpPr txBox="1">
            <a:spLocks noGrp="1"/>
          </p:cNvSpPr>
          <p:nvPr>
            <p:ph type="subTitle" idx="1"/>
          </p:nvPr>
        </p:nvSpPr>
        <p:spPr>
          <a:xfrm>
            <a:off x="2107200" y="687977"/>
            <a:ext cx="4293598" cy="3942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/>
            <a:r>
              <a:rPr lang="en-US" sz="1200" b="1" dirty="0">
                <a:solidFill>
                  <a:schemeClr val="bg2"/>
                </a:solidFill>
              </a:rPr>
              <a:t>Barker Company</a:t>
            </a:r>
          </a:p>
          <a:p>
            <a:pPr marL="0" lvl="0" indent="0" algn="ctr"/>
            <a:r>
              <a:rPr lang="en-US" sz="1200" b="1" dirty="0" err="1">
                <a:solidFill>
                  <a:schemeClr val="bg2"/>
                </a:solidFill>
              </a:rPr>
              <a:t>Biaya</a:t>
            </a:r>
            <a:r>
              <a:rPr lang="en-US" sz="1200" b="1" dirty="0">
                <a:solidFill>
                  <a:schemeClr val="bg2"/>
                </a:solidFill>
              </a:rPr>
              <a:t> </a:t>
            </a:r>
            <a:r>
              <a:rPr lang="en-US" sz="1200" b="1" dirty="0" err="1">
                <a:solidFill>
                  <a:schemeClr val="bg2"/>
                </a:solidFill>
              </a:rPr>
              <a:t>Listrik</a:t>
            </a:r>
            <a:r>
              <a:rPr lang="en-US" sz="1200" b="1" dirty="0">
                <a:solidFill>
                  <a:schemeClr val="bg2"/>
                </a:solidFill>
              </a:rPr>
              <a:t> </a:t>
            </a:r>
            <a:r>
              <a:rPr lang="en-US" sz="1200" b="1" dirty="0" err="1">
                <a:solidFill>
                  <a:schemeClr val="bg2"/>
                </a:solidFill>
              </a:rPr>
              <a:t>dan</a:t>
            </a:r>
            <a:r>
              <a:rPr lang="en-US" sz="1200" b="1" dirty="0">
                <a:solidFill>
                  <a:schemeClr val="bg2"/>
                </a:solidFill>
              </a:rPr>
              <a:t> Data Jam Tenaga </a:t>
            </a:r>
            <a:r>
              <a:rPr lang="en-US" sz="1200" b="1" dirty="0" err="1">
                <a:solidFill>
                  <a:schemeClr val="bg2"/>
                </a:solidFill>
              </a:rPr>
              <a:t>Kerja</a:t>
            </a:r>
            <a:r>
              <a:rPr lang="en-US" sz="1200" b="1" dirty="0">
                <a:solidFill>
                  <a:schemeClr val="bg2"/>
                </a:solidFill>
              </a:rPr>
              <a:t> </a:t>
            </a:r>
            <a:r>
              <a:rPr lang="en-US" sz="1200" b="1" dirty="0" err="1">
                <a:solidFill>
                  <a:schemeClr val="bg2"/>
                </a:solidFill>
              </a:rPr>
              <a:t>Langsung</a:t>
            </a:r>
            <a:endParaRPr sz="1200" b="1" dirty="0">
              <a:solidFill>
                <a:schemeClr val="bg2"/>
              </a:solidFill>
            </a:endParaRPr>
          </a:p>
        </p:txBody>
      </p:sp>
      <p:sp>
        <p:nvSpPr>
          <p:cNvPr id="2068" name="Google Shape;2068;p32"/>
          <p:cNvSpPr txBox="1">
            <a:spLocks noGrp="1"/>
          </p:cNvSpPr>
          <p:nvPr>
            <p:ph type="title"/>
          </p:nvPr>
        </p:nvSpPr>
        <p:spPr>
          <a:xfrm>
            <a:off x="522513" y="111816"/>
            <a:ext cx="8255726" cy="4673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Metode Pemisahan Biaya Semivariable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076" name="Google Shape;2076;p32"/>
          <p:cNvSpPr/>
          <p:nvPr/>
        </p:nvSpPr>
        <p:spPr>
          <a:xfrm>
            <a:off x="8045303" y="4143523"/>
            <a:ext cx="115" cy="49205"/>
          </a:xfrm>
          <a:custGeom>
            <a:avLst/>
            <a:gdLst/>
            <a:ahLst/>
            <a:cxnLst/>
            <a:rect l="l" t="t" r="r" b="b"/>
            <a:pathLst>
              <a:path w="1" h="428" fill="none" extrusionOk="0">
                <a:moveTo>
                  <a:pt x="1" y="1"/>
                </a:moveTo>
                <a:lnTo>
                  <a:pt x="1" y="428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200" y="1064771"/>
            <a:ext cx="4293598" cy="42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72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32"/>
          <p:cNvSpPr txBox="1">
            <a:spLocks noGrp="1"/>
          </p:cNvSpPr>
          <p:nvPr>
            <p:ph type="title" idx="2"/>
          </p:nvPr>
        </p:nvSpPr>
        <p:spPr>
          <a:xfrm flipH="1">
            <a:off x="2107200" y="1386989"/>
            <a:ext cx="6510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66" name="Google Shape;2066;p32"/>
          <p:cNvSpPr txBox="1">
            <a:spLocks noGrp="1"/>
          </p:cNvSpPr>
          <p:nvPr>
            <p:ph type="subTitle" idx="1"/>
          </p:nvPr>
        </p:nvSpPr>
        <p:spPr>
          <a:xfrm>
            <a:off x="1156824" y="914399"/>
            <a:ext cx="6888479" cy="38753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tinggi-rendah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adalah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suatu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menentukan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persamaan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suatu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lurus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terlebih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dahulu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memilih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dua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(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tinggi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rendah</a:t>
            </a:r>
            <a:r>
              <a:rPr lang="en-US" dirty="0">
                <a:solidFill>
                  <a:schemeClr val="bg2"/>
                </a:solidFill>
              </a:rPr>
              <a:t>) yang </a:t>
            </a:r>
            <a:r>
              <a:rPr lang="en-US" dirty="0" err="1">
                <a:solidFill>
                  <a:schemeClr val="bg2"/>
                </a:solidFill>
              </a:rPr>
              <a:t>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menghitung</a:t>
            </a:r>
            <a:r>
              <a:rPr lang="en-US" dirty="0">
                <a:solidFill>
                  <a:schemeClr val="bg2"/>
                </a:solidFill>
              </a:rPr>
              <a:t> parameter </a:t>
            </a:r>
            <a:r>
              <a:rPr lang="en-US" dirty="0" err="1">
                <a:solidFill>
                  <a:schemeClr val="bg2"/>
                </a:solidFill>
              </a:rPr>
              <a:t>pemintas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kemiringan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tinggi</a:t>
            </a:r>
            <a:r>
              <a:rPr lang="en-US" dirty="0">
                <a:solidFill>
                  <a:schemeClr val="bg2"/>
                </a:solidFill>
              </a:rPr>
              <a:t> di </a:t>
            </a:r>
            <a:r>
              <a:rPr lang="en-US" dirty="0" err="1">
                <a:solidFill>
                  <a:schemeClr val="bg2"/>
                </a:solidFill>
              </a:rPr>
              <a:t>definisikan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sebagai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tingkat</a:t>
            </a:r>
            <a:r>
              <a:rPr lang="en-US" dirty="0">
                <a:solidFill>
                  <a:schemeClr val="bg2"/>
                </a:solidFill>
              </a:rPr>
              <a:t> output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aktivitas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tertinggi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rendah</a:t>
            </a:r>
            <a:r>
              <a:rPr lang="en-US" dirty="0">
                <a:solidFill>
                  <a:schemeClr val="bg2"/>
                </a:solidFill>
              </a:rPr>
              <a:t> di </a:t>
            </a:r>
            <a:r>
              <a:rPr lang="en-US" dirty="0" err="1">
                <a:solidFill>
                  <a:schemeClr val="bg2"/>
                </a:solidFill>
              </a:rPr>
              <a:t>definisikan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sebagai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tingkat</a:t>
            </a:r>
            <a:r>
              <a:rPr lang="en-US" dirty="0">
                <a:solidFill>
                  <a:schemeClr val="bg2"/>
                </a:solidFill>
              </a:rPr>
              <a:t> output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aktivitas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terendah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0" lvl="0" indent="0" algn="just">
              <a:lnSpc>
                <a:spcPct val="150000"/>
              </a:lnSpc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68" name="Google Shape;2068;p32"/>
          <p:cNvSpPr txBox="1">
            <a:spLocks noGrp="1"/>
          </p:cNvSpPr>
          <p:nvPr>
            <p:ph type="title"/>
          </p:nvPr>
        </p:nvSpPr>
        <p:spPr>
          <a:xfrm>
            <a:off x="478970" y="251154"/>
            <a:ext cx="8255726" cy="4673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1. Metode Titik Tertinggi dan Terendah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076" name="Google Shape;2076;p32"/>
          <p:cNvSpPr/>
          <p:nvPr/>
        </p:nvSpPr>
        <p:spPr>
          <a:xfrm>
            <a:off x="8045303" y="4143523"/>
            <a:ext cx="115" cy="49205"/>
          </a:xfrm>
          <a:custGeom>
            <a:avLst/>
            <a:gdLst/>
            <a:ahLst/>
            <a:cxnLst/>
            <a:rect l="l" t="t" r="r" b="b"/>
            <a:pathLst>
              <a:path w="1" h="428" fill="none" extrusionOk="0">
                <a:moveTo>
                  <a:pt x="1" y="1"/>
                </a:moveTo>
                <a:lnTo>
                  <a:pt x="1" y="428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907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32"/>
          <p:cNvSpPr txBox="1">
            <a:spLocks noGrp="1"/>
          </p:cNvSpPr>
          <p:nvPr>
            <p:ph type="title" idx="2"/>
          </p:nvPr>
        </p:nvSpPr>
        <p:spPr>
          <a:xfrm flipH="1">
            <a:off x="2107200" y="1386989"/>
            <a:ext cx="6510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66" name="Google Shape;2066;p32"/>
          <p:cNvSpPr txBox="1">
            <a:spLocks noGrp="1"/>
          </p:cNvSpPr>
          <p:nvPr>
            <p:ph type="subTitle" idx="1"/>
          </p:nvPr>
        </p:nvSpPr>
        <p:spPr>
          <a:xfrm>
            <a:off x="1123406" y="896983"/>
            <a:ext cx="7471954" cy="38927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r>
              <a:rPr lang="en-US" dirty="0" err="1">
                <a:solidFill>
                  <a:schemeClr val="bg2"/>
                </a:solidFill>
              </a:rPr>
              <a:t>Persamaan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penentuan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per unit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tetap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adalah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sebagai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berikut</a:t>
            </a:r>
            <a:r>
              <a:rPr lang="en-US" dirty="0">
                <a:solidFill>
                  <a:schemeClr val="bg2"/>
                </a:solidFill>
              </a:rPr>
              <a:t> 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per unit = </a:t>
            </a:r>
            <a:r>
              <a:rPr lang="en-US" dirty="0" err="1">
                <a:solidFill>
                  <a:schemeClr val="bg2"/>
                </a:solidFill>
              </a:rPr>
              <a:t>perubahan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/ </a:t>
            </a:r>
            <a:r>
              <a:rPr lang="en-US" dirty="0" err="1">
                <a:solidFill>
                  <a:schemeClr val="bg2"/>
                </a:solidFill>
              </a:rPr>
              <a:t>perubahan</a:t>
            </a:r>
            <a:r>
              <a:rPr lang="en-US" dirty="0">
                <a:solidFill>
                  <a:schemeClr val="bg2"/>
                </a:solidFill>
              </a:rPr>
              <a:t> output</a:t>
            </a:r>
          </a:p>
          <a:p>
            <a:pPr marL="0" lvl="0" indent="0" algn="just"/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per unit =  (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tinggi</a:t>
            </a:r>
            <a:r>
              <a:rPr lang="en-US" dirty="0">
                <a:solidFill>
                  <a:schemeClr val="bg2"/>
                </a:solidFill>
              </a:rPr>
              <a:t> –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rendah</a:t>
            </a:r>
            <a:r>
              <a:rPr lang="en-US" dirty="0">
                <a:solidFill>
                  <a:schemeClr val="bg2"/>
                </a:solidFill>
              </a:rPr>
              <a:t>) </a:t>
            </a:r>
          </a:p>
          <a:p>
            <a:pPr marL="0" lvl="0" indent="0" algn="just">
              <a:tabLst>
                <a:tab pos="2151063" algn="l"/>
                <a:tab pos="2420938" algn="l"/>
              </a:tabLst>
            </a:pPr>
            <a:r>
              <a:rPr lang="en-US" dirty="0">
                <a:solidFill>
                  <a:schemeClr val="bg2"/>
                </a:solidFill>
              </a:rPr>
              <a:t>		(output </a:t>
            </a:r>
            <a:r>
              <a:rPr lang="en-US" dirty="0" err="1">
                <a:solidFill>
                  <a:schemeClr val="bg2"/>
                </a:solidFill>
              </a:rPr>
              <a:t>tinggi</a:t>
            </a:r>
            <a:r>
              <a:rPr lang="en-US" dirty="0">
                <a:solidFill>
                  <a:schemeClr val="bg2"/>
                </a:solidFill>
              </a:rPr>
              <a:t> – output </a:t>
            </a:r>
            <a:r>
              <a:rPr lang="en-US" dirty="0" err="1">
                <a:solidFill>
                  <a:schemeClr val="bg2"/>
                </a:solidFill>
              </a:rPr>
              <a:t>rendah</a:t>
            </a:r>
            <a:r>
              <a:rPr lang="en-US" dirty="0">
                <a:solidFill>
                  <a:schemeClr val="bg2"/>
                </a:solidFill>
              </a:rPr>
              <a:t>) </a:t>
            </a:r>
          </a:p>
          <a:p>
            <a:pPr marL="0" lvl="0" indent="0" algn="just"/>
            <a:endParaRPr lang="en-US" dirty="0">
              <a:solidFill>
                <a:schemeClr val="bg2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tetap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total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tinggi</a:t>
            </a:r>
            <a:r>
              <a:rPr lang="en-US" dirty="0">
                <a:solidFill>
                  <a:schemeClr val="bg2"/>
                </a:solidFill>
              </a:rPr>
              <a:t> – (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per unit x output </a:t>
            </a:r>
            <a:r>
              <a:rPr lang="en-US" dirty="0" err="1">
                <a:solidFill>
                  <a:schemeClr val="bg2"/>
                </a:solidFill>
              </a:rPr>
              <a:t>tinggi</a:t>
            </a:r>
            <a:r>
              <a:rPr lang="en-US" dirty="0">
                <a:solidFill>
                  <a:schemeClr val="bg2"/>
                </a:solidFill>
              </a:rPr>
              <a:t>) </a:t>
            </a:r>
          </a:p>
          <a:p>
            <a:pPr marL="0" lvl="0" indent="0" algn="just"/>
            <a:endParaRPr lang="en-US" dirty="0">
              <a:solidFill>
                <a:schemeClr val="bg2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tetap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total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rendah</a:t>
            </a:r>
            <a:r>
              <a:rPr lang="en-US" dirty="0">
                <a:solidFill>
                  <a:schemeClr val="bg2"/>
                </a:solidFill>
              </a:rPr>
              <a:t> - (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per unit x output </a:t>
            </a:r>
            <a:r>
              <a:rPr lang="en-US" dirty="0" err="1">
                <a:solidFill>
                  <a:schemeClr val="bg2"/>
                </a:solidFill>
              </a:rPr>
              <a:t>rendah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 marL="0" lvl="0" indent="0" algn="just"/>
            <a:endParaRPr lang="en-US" dirty="0">
              <a:solidFill>
                <a:schemeClr val="bg2"/>
              </a:solidFill>
            </a:endParaRPr>
          </a:p>
          <a:p>
            <a:pPr marL="0" lvl="0" indent="0" algn="just"/>
            <a:r>
              <a:rPr lang="en-US" dirty="0" err="1">
                <a:solidFill>
                  <a:schemeClr val="bg2"/>
                </a:solidFill>
              </a:rPr>
              <a:t>Langkah-langkah</a:t>
            </a:r>
            <a:r>
              <a:rPr lang="en-US" dirty="0">
                <a:solidFill>
                  <a:schemeClr val="bg2"/>
                </a:solidFill>
              </a:rPr>
              <a:t>:</a:t>
            </a:r>
          </a:p>
          <a:p>
            <a:pPr marL="0" lvl="0" indent="0" algn="just"/>
            <a:r>
              <a:rPr lang="en-US" dirty="0">
                <a:solidFill>
                  <a:schemeClr val="bg2"/>
                </a:solidFill>
              </a:rPr>
              <a:t>1) </a:t>
            </a:r>
            <a:r>
              <a:rPr lang="en-US" dirty="0" err="1">
                <a:solidFill>
                  <a:schemeClr val="bg2"/>
                </a:solidFill>
              </a:rPr>
              <a:t>Menentukan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satuan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b.</a:t>
            </a:r>
          </a:p>
          <a:p>
            <a:pPr marL="0" lvl="0" indent="0" algn="just"/>
            <a:r>
              <a:rPr lang="en-US" dirty="0">
                <a:solidFill>
                  <a:schemeClr val="bg2"/>
                </a:solidFill>
              </a:rPr>
              <a:t>2) </a:t>
            </a:r>
            <a:r>
              <a:rPr lang="en-US" dirty="0" err="1">
                <a:solidFill>
                  <a:schemeClr val="bg2"/>
                </a:solidFill>
              </a:rPr>
              <a:t>Menentukan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besarnya</a:t>
            </a:r>
            <a:r>
              <a:rPr lang="en-US" dirty="0">
                <a:solidFill>
                  <a:schemeClr val="bg2"/>
                </a:solidFill>
              </a:rPr>
              <a:t> total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tetap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a.</a:t>
            </a:r>
          </a:p>
          <a:p>
            <a:pPr marL="0" lvl="0" indent="0" algn="just"/>
            <a:r>
              <a:rPr lang="en-US" dirty="0">
                <a:solidFill>
                  <a:schemeClr val="bg2"/>
                </a:solidFill>
              </a:rPr>
              <a:t>3) </a:t>
            </a:r>
            <a:r>
              <a:rPr lang="en-US" dirty="0" err="1">
                <a:solidFill>
                  <a:schemeClr val="bg2"/>
                </a:solidFill>
              </a:rPr>
              <a:t>Menentukan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anggaran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fleksibel</a:t>
            </a:r>
            <a:r>
              <a:rPr lang="en-US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068" name="Google Shape;2068;p32"/>
          <p:cNvSpPr txBox="1">
            <a:spLocks noGrp="1"/>
          </p:cNvSpPr>
          <p:nvPr>
            <p:ph type="title"/>
          </p:nvPr>
        </p:nvSpPr>
        <p:spPr>
          <a:xfrm>
            <a:off x="478970" y="225027"/>
            <a:ext cx="8255726" cy="4673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1. Metode Titik Tertinggi dan Terendah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076" name="Google Shape;2076;p32"/>
          <p:cNvSpPr/>
          <p:nvPr/>
        </p:nvSpPr>
        <p:spPr>
          <a:xfrm>
            <a:off x="8045303" y="4143523"/>
            <a:ext cx="115" cy="49205"/>
          </a:xfrm>
          <a:custGeom>
            <a:avLst/>
            <a:gdLst/>
            <a:ahLst/>
            <a:cxnLst/>
            <a:rect l="l" t="t" r="r" b="b"/>
            <a:pathLst>
              <a:path w="1" h="428" fill="none" extrusionOk="0">
                <a:moveTo>
                  <a:pt x="1" y="1"/>
                </a:moveTo>
                <a:lnTo>
                  <a:pt x="1" y="428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Straight Connector 2"/>
          <p:cNvCxnSpPr/>
          <p:nvPr/>
        </p:nvCxnSpPr>
        <p:spPr>
          <a:xfrm>
            <a:off x="3518265" y="2116185"/>
            <a:ext cx="2717075" cy="870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354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32"/>
          <p:cNvSpPr txBox="1">
            <a:spLocks noGrp="1"/>
          </p:cNvSpPr>
          <p:nvPr>
            <p:ph type="title" idx="2"/>
          </p:nvPr>
        </p:nvSpPr>
        <p:spPr>
          <a:xfrm flipH="1">
            <a:off x="2107200" y="1386989"/>
            <a:ext cx="6510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66" name="Google Shape;2066;p32"/>
          <p:cNvSpPr txBox="1">
            <a:spLocks noGrp="1"/>
          </p:cNvSpPr>
          <p:nvPr>
            <p:ph type="subTitle" idx="1"/>
          </p:nvPr>
        </p:nvSpPr>
        <p:spPr>
          <a:xfrm>
            <a:off x="1632857" y="1386989"/>
            <a:ext cx="5878286" cy="3150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1) </a:t>
            </a:r>
            <a:r>
              <a:rPr lang="en-US" dirty="0" err="1">
                <a:solidFill>
                  <a:schemeClr val="bg2"/>
                </a:solidFill>
              </a:rPr>
              <a:t>Menentukan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satuan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b.</a:t>
            </a:r>
          </a:p>
          <a:p>
            <a:pPr marL="0" lvl="0" indent="0" algn="just" defTabSz="182563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tertinggi</a:t>
            </a:r>
            <a:r>
              <a:rPr lang="en-US" dirty="0">
                <a:solidFill>
                  <a:schemeClr val="bg2"/>
                </a:solidFill>
              </a:rPr>
              <a:t> 		</a:t>
            </a:r>
            <a:r>
              <a:rPr lang="en-US" dirty="0" err="1">
                <a:solidFill>
                  <a:schemeClr val="bg2"/>
                </a:solidFill>
              </a:rPr>
              <a:t>Yt</a:t>
            </a:r>
            <a:r>
              <a:rPr lang="en-US" dirty="0">
                <a:solidFill>
                  <a:schemeClr val="bg2"/>
                </a:solidFill>
              </a:rPr>
              <a:t> = a + </a:t>
            </a:r>
            <a:r>
              <a:rPr lang="en-US" dirty="0" err="1">
                <a:solidFill>
                  <a:schemeClr val="bg2"/>
                </a:solidFill>
              </a:rPr>
              <a:t>bxt</a:t>
            </a:r>
            <a:endParaRPr lang="en-US" dirty="0">
              <a:solidFill>
                <a:schemeClr val="bg2"/>
              </a:solidFill>
            </a:endParaRPr>
          </a:p>
          <a:p>
            <a:pPr marL="0" lvl="0" indent="182563" algn="just">
              <a:lnSpc>
                <a:spcPct val="150000"/>
              </a:lnSpc>
            </a:pP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terendah</a:t>
            </a:r>
            <a:r>
              <a:rPr lang="en-US" dirty="0">
                <a:solidFill>
                  <a:schemeClr val="bg2"/>
                </a:solidFill>
              </a:rPr>
              <a:t> 	</a:t>
            </a:r>
            <a:r>
              <a:rPr lang="en-US" dirty="0" err="1">
                <a:solidFill>
                  <a:schemeClr val="bg2"/>
                </a:solidFill>
              </a:rPr>
              <a:t>Yr</a:t>
            </a:r>
            <a:r>
              <a:rPr lang="en-US" dirty="0">
                <a:solidFill>
                  <a:schemeClr val="bg2"/>
                </a:solidFill>
              </a:rPr>
              <a:t> = a + </a:t>
            </a:r>
            <a:r>
              <a:rPr lang="en-US" dirty="0" err="1">
                <a:solidFill>
                  <a:schemeClr val="bg2"/>
                </a:solidFill>
              </a:rPr>
              <a:t>bxr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just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			</a:t>
            </a:r>
            <a:r>
              <a:rPr lang="en-US" dirty="0" err="1">
                <a:solidFill>
                  <a:schemeClr val="bg2"/>
                </a:solidFill>
              </a:rPr>
              <a:t>Yt</a:t>
            </a:r>
            <a:r>
              <a:rPr lang="en-US" dirty="0">
                <a:solidFill>
                  <a:schemeClr val="bg2"/>
                </a:solidFill>
              </a:rPr>
              <a:t> – </a:t>
            </a:r>
            <a:r>
              <a:rPr lang="en-US" dirty="0" err="1">
                <a:solidFill>
                  <a:schemeClr val="bg2"/>
                </a:solidFill>
              </a:rPr>
              <a:t>Yr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n-US" dirty="0" err="1">
                <a:solidFill>
                  <a:schemeClr val="bg2"/>
                </a:solidFill>
              </a:rPr>
              <a:t>bxt</a:t>
            </a:r>
            <a:r>
              <a:rPr lang="en-US" dirty="0">
                <a:solidFill>
                  <a:schemeClr val="bg2"/>
                </a:solidFill>
              </a:rPr>
              <a:t> – </a:t>
            </a:r>
            <a:r>
              <a:rPr lang="en-US" dirty="0" err="1">
                <a:solidFill>
                  <a:schemeClr val="bg2"/>
                </a:solidFill>
              </a:rPr>
              <a:t>bxr</a:t>
            </a:r>
            <a:endParaRPr lang="en-US" dirty="0">
              <a:solidFill>
                <a:schemeClr val="bg2"/>
              </a:solidFill>
            </a:endParaRPr>
          </a:p>
          <a:p>
            <a:pPr marL="0" lvl="0" indent="182563" algn="just">
              <a:lnSpc>
                <a:spcPct val="150000"/>
              </a:lnSpc>
            </a:pPr>
            <a:r>
              <a:rPr lang="en-US" dirty="0" err="1">
                <a:solidFill>
                  <a:schemeClr val="bg2"/>
                </a:solidFill>
              </a:rPr>
              <a:t>jadi</a:t>
            </a:r>
            <a:r>
              <a:rPr lang="en-US" dirty="0">
                <a:solidFill>
                  <a:schemeClr val="bg2"/>
                </a:solidFill>
              </a:rPr>
              <a:t> $ 680 - $ 500 = b 48.000 – b 26.000</a:t>
            </a:r>
          </a:p>
          <a:p>
            <a:pPr marL="0" lvl="0" indent="0" algn="just">
              <a:lnSpc>
                <a:spcPct val="150000"/>
              </a:lnSpc>
              <a:tabLst>
                <a:tab pos="1079500" algn="l"/>
                <a:tab pos="1254125" algn="l"/>
              </a:tabLst>
            </a:pPr>
            <a:r>
              <a:rPr lang="en-US" dirty="0">
                <a:solidFill>
                  <a:schemeClr val="bg2"/>
                </a:solidFill>
              </a:rPr>
              <a:t>		$ 180 = b 22.000</a:t>
            </a:r>
          </a:p>
          <a:p>
            <a:pPr marL="0" lvl="0" indent="0" algn="just" defTabSz="719138">
              <a:lnSpc>
                <a:spcPct val="150000"/>
              </a:lnSpc>
              <a:tabLst>
                <a:tab pos="1611313" algn="l"/>
              </a:tabLst>
            </a:pPr>
            <a:r>
              <a:rPr lang="en-US" dirty="0">
                <a:solidFill>
                  <a:schemeClr val="bg2"/>
                </a:solidFill>
              </a:rPr>
              <a:t>	b = $ 180 : 22.000</a:t>
            </a:r>
          </a:p>
          <a:p>
            <a:pPr marL="0" lvl="0" indent="0" algn="just" defTabSz="806450">
              <a:lnSpc>
                <a:spcPct val="150000"/>
              </a:lnSpc>
              <a:tabLst>
                <a:tab pos="1436688" algn="l"/>
              </a:tabLst>
            </a:pPr>
            <a:r>
              <a:rPr lang="en-US" dirty="0">
                <a:solidFill>
                  <a:schemeClr val="bg2"/>
                </a:solidFill>
              </a:rPr>
              <a:t>		b = $ 0,00818 per jam </a:t>
            </a:r>
            <a:r>
              <a:rPr lang="en-US" dirty="0" err="1">
                <a:solidFill>
                  <a:schemeClr val="bg2"/>
                </a:solidFill>
              </a:rPr>
              <a:t>tenaga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kerja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langsung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068" name="Google Shape;2068;p32"/>
          <p:cNvSpPr txBox="1">
            <a:spLocks noGrp="1"/>
          </p:cNvSpPr>
          <p:nvPr>
            <p:ph type="title"/>
          </p:nvPr>
        </p:nvSpPr>
        <p:spPr>
          <a:xfrm>
            <a:off x="513805" y="486284"/>
            <a:ext cx="8255726" cy="4673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1.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Titik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Tertinggi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Terendah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76" name="Google Shape;2076;p32"/>
          <p:cNvSpPr/>
          <p:nvPr/>
        </p:nvSpPr>
        <p:spPr>
          <a:xfrm>
            <a:off x="8045303" y="4143523"/>
            <a:ext cx="115" cy="49205"/>
          </a:xfrm>
          <a:custGeom>
            <a:avLst/>
            <a:gdLst/>
            <a:ahLst/>
            <a:cxnLst/>
            <a:rect l="l" t="t" r="r" b="b"/>
            <a:pathLst>
              <a:path w="1" h="428" fill="none" extrusionOk="0">
                <a:moveTo>
                  <a:pt x="1" y="1"/>
                </a:moveTo>
                <a:lnTo>
                  <a:pt x="1" y="428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310741" y="2499360"/>
            <a:ext cx="1018905" cy="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797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32"/>
          <p:cNvSpPr txBox="1">
            <a:spLocks noGrp="1"/>
          </p:cNvSpPr>
          <p:nvPr>
            <p:ph type="title" idx="2"/>
          </p:nvPr>
        </p:nvSpPr>
        <p:spPr>
          <a:xfrm flipH="1">
            <a:off x="2107200" y="1386989"/>
            <a:ext cx="6510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66" name="Google Shape;2066;p32"/>
          <p:cNvSpPr txBox="1">
            <a:spLocks noGrp="1"/>
          </p:cNvSpPr>
          <p:nvPr>
            <p:ph type="subTitle" idx="1"/>
          </p:nvPr>
        </p:nvSpPr>
        <p:spPr>
          <a:xfrm>
            <a:off x="1306285" y="779412"/>
            <a:ext cx="6670766" cy="40407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2). </a:t>
            </a:r>
            <a:r>
              <a:rPr lang="en-US" dirty="0" err="1">
                <a:solidFill>
                  <a:schemeClr val="bg2"/>
                </a:solidFill>
              </a:rPr>
              <a:t>Menentukan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besarnya</a:t>
            </a:r>
            <a:r>
              <a:rPr lang="en-US" dirty="0">
                <a:solidFill>
                  <a:schemeClr val="bg2"/>
                </a:solidFill>
              </a:rPr>
              <a:t> total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tetap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a.</a:t>
            </a:r>
          </a:p>
          <a:p>
            <a:pPr marL="0" lvl="0" indent="0" algn="just">
              <a:lnSpc>
                <a:spcPct val="150000"/>
              </a:lnSpc>
              <a:tabLst>
                <a:tab pos="269875" algn="l"/>
              </a:tabLst>
            </a:pPr>
            <a:r>
              <a:rPr lang="en-US" dirty="0">
                <a:solidFill>
                  <a:schemeClr val="bg2"/>
                </a:solidFill>
              </a:rPr>
              <a:t>	a </a:t>
            </a:r>
            <a:r>
              <a:rPr lang="en-US" dirty="0" err="1">
                <a:solidFill>
                  <a:schemeClr val="bg2"/>
                </a:solidFill>
              </a:rPr>
              <a:t>dapat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dihitung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rumus</a:t>
            </a:r>
            <a:r>
              <a:rPr lang="en-US" dirty="0">
                <a:solidFill>
                  <a:schemeClr val="bg2"/>
                </a:solidFill>
              </a:rPr>
              <a:t>:</a:t>
            </a:r>
          </a:p>
          <a:p>
            <a:pPr marL="0" lvl="0" indent="0" algn="just" defTabSz="314325">
              <a:lnSpc>
                <a:spcPct val="150000"/>
              </a:lnSpc>
              <a:tabLst>
                <a:tab pos="627063" algn="l"/>
              </a:tabLst>
            </a:pPr>
            <a:r>
              <a:rPr lang="en-US" dirty="0">
                <a:solidFill>
                  <a:schemeClr val="bg2"/>
                </a:solidFill>
              </a:rPr>
              <a:t>		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tertinggi</a:t>
            </a:r>
            <a:r>
              <a:rPr lang="en-US" dirty="0">
                <a:solidFill>
                  <a:schemeClr val="bg2"/>
                </a:solidFill>
              </a:rPr>
              <a:t> : a = </a:t>
            </a:r>
            <a:r>
              <a:rPr lang="en-US" dirty="0" err="1">
                <a:solidFill>
                  <a:schemeClr val="bg2"/>
                </a:solidFill>
              </a:rPr>
              <a:t>Yt</a:t>
            </a:r>
            <a:r>
              <a:rPr lang="en-US" dirty="0">
                <a:solidFill>
                  <a:schemeClr val="bg2"/>
                </a:solidFill>
              </a:rPr>
              <a:t> - </a:t>
            </a:r>
            <a:r>
              <a:rPr lang="en-US" dirty="0" err="1">
                <a:solidFill>
                  <a:schemeClr val="bg2"/>
                </a:solidFill>
              </a:rPr>
              <a:t>bxt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just" defTabSz="627063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terendah</a:t>
            </a:r>
            <a:r>
              <a:rPr lang="en-US" dirty="0">
                <a:solidFill>
                  <a:schemeClr val="bg2"/>
                </a:solidFill>
              </a:rPr>
              <a:t> : a = </a:t>
            </a:r>
            <a:r>
              <a:rPr lang="en-US" dirty="0" err="1">
                <a:solidFill>
                  <a:schemeClr val="bg2"/>
                </a:solidFill>
              </a:rPr>
              <a:t>Yr</a:t>
            </a:r>
            <a:r>
              <a:rPr lang="en-US" dirty="0">
                <a:solidFill>
                  <a:schemeClr val="bg2"/>
                </a:solidFill>
              </a:rPr>
              <a:t> – </a:t>
            </a:r>
            <a:r>
              <a:rPr lang="en-US" dirty="0" err="1">
                <a:solidFill>
                  <a:schemeClr val="bg2"/>
                </a:solidFill>
              </a:rPr>
              <a:t>bxr</a:t>
            </a:r>
            <a:endParaRPr lang="en-US" dirty="0">
              <a:solidFill>
                <a:schemeClr val="bg2"/>
              </a:solidFill>
            </a:endParaRPr>
          </a:p>
          <a:p>
            <a:pPr marL="0" lvl="0" indent="269875" algn="just">
              <a:lnSpc>
                <a:spcPct val="150000"/>
              </a:lnSpc>
            </a:pPr>
            <a:r>
              <a:rPr lang="en-US" dirty="0" err="1">
                <a:solidFill>
                  <a:schemeClr val="bg2"/>
                </a:solidFill>
              </a:rPr>
              <a:t>jadi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just" defTabSz="627063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tertinggi</a:t>
            </a:r>
            <a:r>
              <a:rPr lang="en-US" dirty="0">
                <a:solidFill>
                  <a:schemeClr val="bg2"/>
                </a:solidFill>
              </a:rPr>
              <a:t> a = $ 680 – ($ 0,00818 x 48.000)</a:t>
            </a:r>
          </a:p>
          <a:p>
            <a:pPr marL="0" lvl="0" indent="0" algn="just">
              <a:lnSpc>
                <a:spcPct val="150000"/>
              </a:lnSpc>
              <a:tabLst>
                <a:tab pos="2333625" algn="l"/>
              </a:tabLst>
            </a:pPr>
            <a:r>
              <a:rPr lang="en-US" dirty="0">
                <a:solidFill>
                  <a:schemeClr val="bg2"/>
                </a:solidFill>
              </a:rPr>
              <a:t>	a = $ 680 – $ 393</a:t>
            </a:r>
          </a:p>
          <a:p>
            <a:pPr marL="0" lvl="0" indent="0" algn="just" defTabSz="777875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			a = $ 287</a:t>
            </a:r>
          </a:p>
          <a:p>
            <a:pPr marL="0" lvl="0" indent="0" algn="just">
              <a:lnSpc>
                <a:spcPct val="150000"/>
              </a:lnSpc>
              <a:tabLst>
                <a:tab pos="627063" algn="l"/>
              </a:tabLst>
            </a:pP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terendah</a:t>
            </a:r>
            <a:r>
              <a:rPr lang="en-US" dirty="0">
                <a:solidFill>
                  <a:schemeClr val="bg2"/>
                </a:solidFill>
              </a:rPr>
              <a:t> a = $ 500 – ($ 0,00818 x 26.000)</a:t>
            </a:r>
          </a:p>
          <a:p>
            <a:pPr marL="0" lvl="0" indent="0" algn="just">
              <a:lnSpc>
                <a:spcPct val="150000"/>
              </a:lnSpc>
              <a:tabLst>
                <a:tab pos="627063" algn="l"/>
                <a:tab pos="2333625" algn="l"/>
              </a:tabLst>
            </a:pPr>
            <a:r>
              <a:rPr lang="en-US" dirty="0">
                <a:solidFill>
                  <a:schemeClr val="bg2"/>
                </a:solidFill>
              </a:rPr>
              <a:t>		a = $ 500 – $ 213</a:t>
            </a:r>
          </a:p>
          <a:p>
            <a:pPr marL="0" lvl="0" indent="627063" algn="just">
              <a:lnSpc>
                <a:spcPct val="150000"/>
              </a:lnSpc>
              <a:tabLst>
                <a:tab pos="2333625" algn="l"/>
              </a:tabLst>
            </a:pPr>
            <a:r>
              <a:rPr lang="en-US" dirty="0">
                <a:solidFill>
                  <a:schemeClr val="bg2"/>
                </a:solidFill>
              </a:rPr>
              <a:t>	a = $ 287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068" name="Google Shape;2068;p32"/>
          <p:cNvSpPr txBox="1">
            <a:spLocks noGrp="1"/>
          </p:cNvSpPr>
          <p:nvPr>
            <p:ph type="title"/>
          </p:nvPr>
        </p:nvSpPr>
        <p:spPr>
          <a:xfrm>
            <a:off x="513805" y="312110"/>
            <a:ext cx="8255726" cy="4673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1.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Titik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Tertinggi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Terendah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76" name="Google Shape;2076;p32"/>
          <p:cNvSpPr/>
          <p:nvPr/>
        </p:nvSpPr>
        <p:spPr>
          <a:xfrm>
            <a:off x="8045303" y="4143523"/>
            <a:ext cx="115" cy="49205"/>
          </a:xfrm>
          <a:custGeom>
            <a:avLst/>
            <a:gdLst/>
            <a:ahLst/>
            <a:cxnLst/>
            <a:rect l="l" t="t" r="r" b="b"/>
            <a:pathLst>
              <a:path w="1" h="428" fill="none" extrusionOk="0">
                <a:moveTo>
                  <a:pt x="1" y="1"/>
                </a:moveTo>
                <a:lnTo>
                  <a:pt x="1" y="428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964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32"/>
          <p:cNvSpPr txBox="1">
            <a:spLocks noGrp="1"/>
          </p:cNvSpPr>
          <p:nvPr>
            <p:ph type="title" idx="2"/>
          </p:nvPr>
        </p:nvSpPr>
        <p:spPr>
          <a:xfrm flipH="1">
            <a:off x="2107200" y="1386989"/>
            <a:ext cx="6510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66" name="Google Shape;2066;p32"/>
          <p:cNvSpPr txBox="1">
            <a:spLocks noGrp="1"/>
          </p:cNvSpPr>
          <p:nvPr>
            <p:ph type="subTitle" idx="1"/>
          </p:nvPr>
        </p:nvSpPr>
        <p:spPr>
          <a:xfrm>
            <a:off x="1374537" y="1114698"/>
            <a:ext cx="6670766" cy="34660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3). </a:t>
            </a:r>
            <a:r>
              <a:rPr lang="en-US" dirty="0" err="1">
                <a:solidFill>
                  <a:schemeClr val="bg2"/>
                </a:solidFill>
              </a:rPr>
              <a:t>Menentukan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anggaran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fleksibel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0" lvl="0" indent="0" algn="just" defTabSz="269875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setelah</a:t>
            </a:r>
            <a:r>
              <a:rPr lang="en-US" dirty="0">
                <a:solidFill>
                  <a:schemeClr val="bg2"/>
                </a:solidFill>
              </a:rPr>
              <a:t> b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a </a:t>
            </a:r>
            <a:r>
              <a:rPr lang="en-US" dirty="0" err="1">
                <a:solidFill>
                  <a:schemeClr val="bg2"/>
                </a:solidFill>
              </a:rPr>
              <a:t>dapat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ditentukan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maka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persamaan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just" defTabSz="269875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rumus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anggaran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fleksibel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adalah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just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	Y = a + </a:t>
            </a:r>
            <a:r>
              <a:rPr lang="en-US" dirty="0" err="1">
                <a:solidFill>
                  <a:schemeClr val="bg2"/>
                </a:solidFill>
              </a:rPr>
              <a:t>bx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just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	Y = $ 287 + $ 0,00818 x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068" name="Google Shape;2068;p32"/>
          <p:cNvSpPr txBox="1">
            <a:spLocks noGrp="1"/>
          </p:cNvSpPr>
          <p:nvPr>
            <p:ph type="title"/>
          </p:nvPr>
        </p:nvSpPr>
        <p:spPr>
          <a:xfrm>
            <a:off x="513805" y="312110"/>
            <a:ext cx="8255726" cy="4673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1.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Titik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Tertinggi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Terendah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76" name="Google Shape;2076;p32"/>
          <p:cNvSpPr/>
          <p:nvPr/>
        </p:nvSpPr>
        <p:spPr>
          <a:xfrm>
            <a:off x="8045303" y="4143523"/>
            <a:ext cx="115" cy="49205"/>
          </a:xfrm>
          <a:custGeom>
            <a:avLst/>
            <a:gdLst/>
            <a:ahLst/>
            <a:cxnLst/>
            <a:rect l="l" t="t" r="r" b="b"/>
            <a:pathLst>
              <a:path w="1" h="428" fill="none" extrusionOk="0">
                <a:moveTo>
                  <a:pt x="1" y="1"/>
                </a:moveTo>
                <a:lnTo>
                  <a:pt x="1" y="428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309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32"/>
          <p:cNvSpPr txBox="1">
            <a:spLocks noGrp="1"/>
          </p:cNvSpPr>
          <p:nvPr>
            <p:ph type="title" idx="2"/>
          </p:nvPr>
        </p:nvSpPr>
        <p:spPr>
          <a:xfrm flipH="1">
            <a:off x="2107200" y="1386989"/>
            <a:ext cx="6510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68" name="Google Shape;2068;p32"/>
          <p:cNvSpPr txBox="1">
            <a:spLocks noGrp="1"/>
          </p:cNvSpPr>
          <p:nvPr>
            <p:ph type="title"/>
          </p:nvPr>
        </p:nvSpPr>
        <p:spPr>
          <a:xfrm>
            <a:off x="557347" y="312110"/>
            <a:ext cx="7646126" cy="4673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1.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Titik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Tertinggi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Terendah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76" name="Google Shape;2076;p32"/>
          <p:cNvSpPr/>
          <p:nvPr/>
        </p:nvSpPr>
        <p:spPr>
          <a:xfrm>
            <a:off x="8045303" y="4143523"/>
            <a:ext cx="115" cy="49205"/>
          </a:xfrm>
          <a:custGeom>
            <a:avLst/>
            <a:gdLst/>
            <a:ahLst/>
            <a:cxnLst/>
            <a:rect l="l" t="t" r="r" b="b"/>
            <a:pathLst>
              <a:path w="1" h="428" fill="none" extrusionOk="0">
                <a:moveTo>
                  <a:pt x="1" y="1"/>
                </a:moveTo>
                <a:lnTo>
                  <a:pt x="1" y="428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066;p32"/>
          <p:cNvSpPr txBox="1">
            <a:spLocks/>
          </p:cNvSpPr>
          <p:nvPr/>
        </p:nvSpPr>
        <p:spPr>
          <a:xfrm>
            <a:off x="1149531" y="1027611"/>
            <a:ext cx="6801395" cy="35966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bg2"/>
                </a:solidFill>
              </a:rPr>
              <a:t>Kelebihan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tertinggi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terendah</a:t>
            </a:r>
            <a:r>
              <a:rPr lang="en-US" dirty="0">
                <a:solidFill>
                  <a:schemeClr val="bg2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bg2"/>
                </a:solidFill>
              </a:rPr>
              <a:t>Metodenya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sederhana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sehingga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mudah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dihitung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dipakai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bg2"/>
                </a:solidFill>
              </a:rPr>
              <a:t>Kelemahan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tertinggi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terendah</a:t>
            </a:r>
            <a:r>
              <a:rPr lang="en-US" dirty="0">
                <a:solidFill>
                  <a:schemeClr val="bg2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bg2"/>
                </a:solidFill>
              </a:rPr>
              <a:t>Kurang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teliti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cermat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karena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hanya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dua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tingkatan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kapasitas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dua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data yang </a:t>
            </a:r>
            <a:r>
              <a:rPr lang="en-US" dirty="0" err="1">
                <a:solidFill>
                  <a:schemeClr val="bg2"/>
                </a:solidFill>
              </a:rPr>
              <a:t>ekstrim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yaitu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tertinggi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terendah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menentukan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perilaku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tingkatan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kapasitas</a:t>
            </a:r>
            <a:r>
              <a:rPr lang="en-US" dirty="0">
                <a:solidFill>
                  <a:schemeClr val="bg2"/>
                </a:solidFill>
              </a:rPr>
              <a:t> yang lain </a:t>
            </a:r>
            <a:r>
              <a:rPr lang="en-US" dirty="0" err="1">
                <a:solidFill>
                  <a:schemeClr val="bg2"/>
                </a:solidFill>
              </a:rPr>
              <a:t>tidak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diperhitungkan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Selain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asumsi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bahwa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titik-titik</a:t>
            </a:r>
            <a:r>
              <a:rPr lang="en-US" dirty="0">
                <a:solidFill>
                  <a:schemeClr val="bg2"/>
                </a:solidFill>
              </a:rPr>
              <a:t> data yang lain </a:t>
            </a:r>
            <a:r>
              <a:rPr lang="en-US" dirty="0" err="1">
                <a:solidFill>
                  <a:schemeClr val="bg2"/>
                </a:solidFill>
              </a:rPr>
              <a:t>berada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lurus</a:t>
            </a:r>
            <a:r>
              <a:rPr lang="en-US" dirty="0">
                <a:solidFill>
                  <a:schemeClr val="bg2"/>
                </a:solidFill>
              </a:rPr>
              <a:t> di </a:t>
            </a:r>
            <a:r>
              <a:rPr lang="en-US" dirty="0" err="1">
                <a:solidFill>
                  <a:schemeClr val="bg2"/>
                </a:solidFill>
              </a:rPr>
              <a:t>antara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tinggi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rendah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Estimasi</a:t>
            </a:r>
            <a:r>
              <a:rPr lang="en-US" dirty="0">
                <a:solidFill>
                  <a:schemeClr val="bg2"/>
                </a:solidFill>
              </a:rPr>
              <a:t> total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tetap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dihitung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biasanya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kurang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akurat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dibandingkan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estimasi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diperoleh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lain yang </a:t>
            </a:r>
            <a:r>
              <a:rPr lang="en-US" dirty="0" err="1">
                <a:solidFill>
                  <a:schemeClr val="bg2"/>
                </a:solidFill>
              </a:rPr>
              <a:t>menggunakan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lebih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banyak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1880220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p41"/>
          <p:cNvSpPr txBox="1">
            <a:spLocks noGrp="1"/>
          </p:cNvSpPr>
          <p:nvPr>
            <p:ph type="title"/>
          </p:nvPr>
        </p:nvSpPr>
        <p:spPr>
          <a:xfrm>
            <a:off x="663367" y="114234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2.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Scattergraph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590" name="Google Shape;2590;p41"/>
          <p:cNvGrpSpPr/>
          <p:nvPr/>
        </p:nvGrpSpPr>
        <p:grpSpPr>
          <a:xfrm>
            <a:off x="8097013" y="-324868"/>
            <a:ext cx="1176307" cy="1071716"/>
            <a:chOff x="3334575" y="1379675"/>
            <a:chExt cx="277300" cy="252650"/>
          </a:xfrm>
        </p:grpSpPr>
        <p:sp>
          <p:nvSpPr>
            <p:cNvPr id="2591" name="Google Shape;2591;p41"/>
            <p:cNvSpPr/>
            <p:nvPr/>
          </p:nvSpPr>
          <p:spPr>
            <a:xfrm>
              <a:off x="3334575" y="1379675"/>
              <a:ext cx="277300" cy="252650"/>
            </a:xfrm>
            <a:custGeom>
              <a:avLst/>
              <a:gdLst/>
              <a:ahLst/>
              <a:cxnLst/>
              <a:rect l="l" t="t" r="r" b="b"/>
              <a:pathLst>
                <a:path w="11092" h="10106" extrusionOk="0">
                  <a:moveTo>
                    <a:pt x="5546" y="1"/>
                  </a:moveTo>
                  <a:cubicBezTo>
                    <a:pt x="4253" y="1"/>
                    <a:pt x="2960" y="494"/>
                    <a:pt x="1973" y="1481"/>
                  </a:cubicBezTo>
                  <a:cubicBezTo>
                    <a:pt x="0" y="3454"/>
                    <a:pt x="0" y="6652"/>
                    <a:pt x="1973" y="8625"/>
                  </a:cubicBezTo>
                  <a:cubicBezTo>
                    <a:pt x="2960" y="9612"/>
                    <a:pt x="4253" y="10105"/>
                    <a:pt x="5546" y="10105"/>
                  </a:cubicBezTo>
                  <a:cubicBezTo>
                    <a:pt x="6839" y="10105"/>
                    <a:pt x="8132" y="9612"/>
                    <a:pt x="9118" y="8625"/>
                  </a:cubicBezTo>
                  <a:cubicBezTo>
                    <a:pt x="11091" y="6652"/>
                    <a:pt x="11091" y="3454"/>
                    <a:pt x="9118" y="1481"/>
                  </a:cubicBezTo>
                  <a:cubicBezTo>
                    <a:pt x="8132" y="494"/>
                    <a:pt x="6839" y="1"/>
                    <a:pt x="5546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3377925" y="1410700"/>
              <a:ext cx="190600" cy="190600"/>
            </a:xfrm>
            <a:custGeom>
              <a:avLst/>
              <a:gdLst/>
              <a:ahLst/>
              <a:cxnLst/>
              <a:rect l="l" t="t" r="r" b="b"/>
              <a:pathLst>
                <a:path w="7624" h="7624" extrusionOk="0">
                  <a:moveTo>
                    <a:pt x="3811" y="0"/>
                  </a:moveTo>
                  <a:cubicBezTo>
                    <a:pt x="1707" y="0"/>
                    <a:pt x="0" y="1708"/>
                    <a:pt x="0" y="3813"/>
                  </a:cubicBezTo>
                  <a:cubicBezTo>
                    <a:pt x="0" y="5918"/>
                    <a:pt x="1707" y="7624"/>
                    <a:pt x="3811" y="7624"/>
                  </a:cubicBezTo>
                  <a:cubicBezTo>
                    <a:pt x="5916" y="7624"/>
                    <a:pt x="7623" y="5918"/>
                    <a:pt x="7623" y="3813"/>
                  </a:cubicBezTo>
                  <a:cubicBezTo>
                    <a:pt x="7623" y="1708"/>
                    <a:pt x="5916" y="0"/>
                    <a:pt x="3811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3409575" y="1442400"/>
              <a:ext cx="127300" cy="127250"/>
            </a:xfrm>
            <a:custGeom>
              <a:avLst/>
              <a:gdLst/>
              <a:ahLst/>
              <a:cxnLst/>
              <a:rect l="l" t="t" r="r" b="b"/>
              <a:pathLst>
                <a:path w="5092" h="5090" extrusionOk="0">
                  <a:moveTo>
                    <a:pt x="2545" y="0"/>
                  </a:moveTo>
                  <a:cubicBezTo>
                    <a:pt x="1140" y="0"/>
                    <a:pt x="0" y="1140"/>
                    <a:pt x="0" y="2545"/>
                  </a:cubicBezTo>
                  <a:cubicBezTo>
                    <a:pt x="0" y="3950"/>
                    <a:pt x="1140" y="5090"/>
                    <a:pt x="2545" y="5090"/>
                  </a:cubicBezTo>
                  <a:cubicBezTo>
                    <a:pt x="3952" y="5090"/>
                    <a:pt x="5091" y="3950"/>
                    <a:pt x="5091" y="2545"/>
                  </a:cubicBezTo>
                  <a:cubicBezTo>
                    <a:pt x="5091" y="1140"/>
                    <a:pt x="3952" y="0"/>
                    <a:pt x="254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3433100" y="1465875"/>
              <a:ext cx="80250" cy="80250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1604" y="1"/>
                  </a:moveTo>
                  <a:cubicBezTo>
                    <a:pt x="718" y="1"/>
                    <a:pt x="0" y="718"/>
                    <a:pt x="0" y="1606"/>
                  </a:cubicBezTo>
                  <a:cubicBezTo>
                    <a:pt x="0" y="2492"/>
                    <a:pt x="718" y="3210"/>
                    <a:pt x="1604" y="3210"/>
                  </a:cubicBezTo>
                  <a:cubicBezTo>
                    <a:pt x="2491" y="3210"/>
                    <a:pt x="3209" y="2492"/>
                    <a:pt x="3209" y="1606"/>
                  </a:cubicBezTo>
                  <a:cubicBezTo>
                    <a:pt x="3209" y="718"/>
                    <a:pt x="2491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5" name="Google Shape;2595;p41"/>
          <p:cNvSpPr/>
          <p:nvPr/>
        </p:nvSpPr>
        <p:spPr>
          <a:xfrm>
            <a:off x="1737317" y="100471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41"/>
          <p:cNvSpPr/>
          <p:nvPr/>
        </p:nvSpPr>
        <p:spPr>
          <a:xfrm>
            <a:off x="6481217" y="121666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066;p32"/>
          <p:cNvSpPr txBox="1">
            <a:spLocks/>
          </p:cNvSpPr>
          <p:nvPr/>
        </p:nvSpPr>
        <p:spPr>
          <a:xfrm>
            <a:off x="452846" y="664431"/>
            <a:ext cx="8062109" cy="40556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scattergraph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adalah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digunakan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menganalisis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perilaku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sebagai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dependen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independen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dianalisis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disebut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dependen</a:t>
            </a:r>
            <a:r>
              <a:rPr lang="en-US" dirty="0">
                <a:solidFill>
                  <a:schemeClr val="bg2"/>
                </a:solidFill>
              </a:rPr>
              <a:t> (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dijelaskan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dipengaruhi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independen</a:t>
            </a:r>
            <a:r>
              <a:rPr lang="en-US" dirty="0">
                <a:solidFill>
                  <a:schemeClr val="bg2"/>
                </a:solidFill>
              </a:rPr>
              <a:t>)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diplot</a:t>
            </a:r>
            <a:r>
              <a:rPr lang="en-US" dirty="0">
                <a:solidFill>
                  <a:schemeClr val="bg2"/>
                </a:solidFill>
              </a:rPr>
              <a:t> di </a:t>
            </a:r>
            <a:r>
              <a:rPr lang="en-US" dirty="0" err="1">
                <a:solidFill>
                  <a:schemeClr val="bg2"/>
                </a:solidFill>
              </a:rPr>
              <a:t>sepanjang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vertikal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disebut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sumbu</a:t>
            </a:r>
            <a:r>
              <a:rPr lang="en-US" dirty="0">
                <a:solidFill>
                  <a:schemeClr val="bg2"/>
                </a:solidFill>
              </a:rPr>
              <a:t> y.</a:t>
            </a: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bg2"/>
                </a:solidFill>
              </a:rPr>
              <a:t>Aktivitas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terkait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disebut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sebagai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independen</a:t>
            </a:r>
            <a:r>
              <a:rPr lang="en-US" dirty="0">
                <a:solidFill>
                  <a:schemeClr val="bg2"/>
                </a:solidFill>
              </a:rPr>
              <a:t> (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menjelaskan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mempengaruhi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lain)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diplot</a:t>
            </a:r>
            <a:r>
              <a:rPr lang="en-US" dirty="0">
                <a:solidFill>
                  <a:schemeClr val="bg2"/>
                </a:solidFill>
              </a:rPr>
              <a:t> di </a:t>
            </a:r>
            <a:r>
              <a:rPr lang="en-US" dirty="0" err="1">
                <a:solidFill>
                  <a:schemeClr val="bg2"/>
                </a:solidFill>
              </a:rPr>
              <a:t>sepanjang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horizontal yang </a:t>
            </a:r>
            <a:r>
              <a:rPr lang="en-US" dirty="0" err="1">
                <a:solidFill>
                  <a:schemeClr val="bg2"/>
                </a:solidFill>
              </a:rPr>
              <a:t>disebut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sumbu</a:t>
            </a:r>
            <a:r>
              <a:rPr lang="en-US" dirty="0">
                <a:solidFill>
                  <a:schemeClr val="bg2"/>
                </a:solidFill>
              </a:rPr>
              <a:t> x. </a:t>
            </a:r>
            <a:r>
              <a:rPr lang="en-US" dirty="0" err="1">
                <a:solidFill>
                  <a:schemeClr val="bg2"/>
                </a:solidFill>
              </a:rPr>
              <a:t>Misalnya</a:t>
            </a:r>
            <a:r>
              <a:rPr lang="en-US" dirty="0">
                <a:solidFill>
                  <a:schemeClr val="bg2"/>
                </a:solidFill>
              </a:rPr>
              <a:t> :</a:t>
            </a:r>
          </a:p>
          <a:p>
            <a:pPr algn="just">
              <a:spcBef>
                <a:spcPts val="300"/>
              </a:spcBef>
            </a:pPr>
            <a:r>
              <a:rPr lang="en-US" dirty="0">
                <a:solidFill>
                  <a:schemeClr val="bg2"/>
                </a:solidFill>
              </a:rPr>
              <a:t>		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tenaga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kerja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langsung</a:t>
            </a:r>
            <a:endParaRPr lang="en-US" dirty="0">
              <a:solidFill>
                <a:schemeClr val="bg2"/>
              </a:solidFill>
            </a:endParaRPr>
          </a:p>
          <a:p>
            <a:pPr algn="just">
              <a:spcBef>
                <a:spcPts val="300"/>
              </a:spcBef>
            </a:pPr>
            <a:r>
              <a:rPr lang="en-US" dirty="0">
                <a:solidFill>
                  <a:schemeClr val="bg2"/>
                </a:solidFill>
              </a:rPr>
              <a:t>		Jam </a:t>
            </a:r>
            <a:r>
              <a:rPr lang="en-US" dirty="0" err="1">
                <a:solidFill>
                  <a:schemeClr val="bg2"/>
                </a:solidFill>
              </a:rPr>
              <a:t>tenaga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kerja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langsung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 algn="just">
              <a:spcBef>
                <a:spcPts val="300"/>
              </a:spcBef>
            </a:pPr>
            <a:r>
              <a:rPr lang="en-US" dirty="0">
                <a:solidFill>
                  <a:schemeClr val="bg2"/>
                </a:solidFill>
              </a:rPr>
              <a:t>		Jam </a:t>
            </a:r>
            <a:r>
              <a:rPr lang="en-US" dirty="0" err="1">
                <a:solidFill>
                  <a:schemeClr val="bg2"/>
                </a:solidFill>
              </a:rPr>
              <a:t>mesin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 algn="just">
              <a:spcBef>
                <a:spcPts val="300"/>
              </a:spcBef>
            </a:pPr>
            <a:r>
              <a:rPr lang="en-US" dirty="0">
                <a:solidFill>
                  <a:schemeClr val="bg2"/>
                </a:solidFill>
              </a:rPr>
              <a:t>		Unit output </a:t>
            </a:r>
          </a:p>
          <a:p>
            <a:pPr algn="just">
              <a:spcBef>
                <a:spcPts val="300"/>
              </a:spcBef>
            </a:pPr>
            <a:r>
              <a:rPr lang="en-US" dirty="0">
                <a:solidFill>
                  <a:schemeClr val="bg2"/>
                </a:solidFill>
              </a:rPr>
              <a:t>		</a:t>
            </a:r>
            <a:r>
              <a:rPr lang="en-US" dirty="0" err="1">
                <a:solidFill>
                  <a:schemeClr val="bg2"/>
                </a:solidFill>
              </a:rPr>
              <a:t>Persentase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kapasitas</a:t>
            </a:r>
            <a:endParaRPr lang="en-US" dirty="0">
              <a:solidFill>
                <a:schemeClr val="bg2"/>
              </a:solidFill>
            </a:endParaRP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scattergraph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merupakan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kemajuan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tinggi-rendah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karena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semua</a:t>
            </a:r>
            <a:r>
              <a:rPr lang="en-US" dirty="0">
                <a:solidFill>
                  <a:schemeClr val="bg2"/>
                </a:solidFill>
              </a:rPr>
              <a:t> data yang </a:t>
            </a:r>
            <a:r>
              <a:rPr lang="en-US" dirty="0" err="1">
                <a:solidFill>
                  <a:schemeClr val="bg2"/>
                </a:solidFill>
              </a:rPr>
              <a:t>tersedia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bukan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hanya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dua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data. </a:t>
            </a:r>
            <a:r>
              <a:rPr lang="en-US" dirty="0" err="1">
                <a:solidFill>
                  <a:schemeClr val="bg2"/>
                </a:solidFill>
              </a:rPr>
              <a:t>Kelemahan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adalah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analisis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bisa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saja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menjadi</a:t>
            </a:r>
            <a:r>
              <a:rPr lang="en-US" dirty="0">
                <a:solidFill>
                  <a:schemeClr val="bg2"/>
                </a:solidFill>
              </a:rPr>
              <a:t> bias </a:t>
            </a:r>
            <a:r>
              <a:rPr lang="en-US" dirty="0" err="1">
                <a:solidFill>
                  <a:schemeClr val="bg2"/>
                </a:solidFill>
              </a:rPr>
              <a:t>karena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digambar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melalui</a:t>
            </a:r>
            <a:r>
              <a:rPr lang="en-US" dirty="0">
                <a:solidFill>
                  <a:schemeClr val="bg2"/>
                </a:solidFill>
              </a:rPr>
              <a:t> plot data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interpretasi</a:t>
            </a:r>
            <a:r>
              <a:rPr lang="en-US" dirty="0">
                <a:solidFill>
                  <a:schemeClr val="bg2"/>
                </a:solidFill>
              </a:rPr>
              <a:t> visual. </a:t>
            </a:r>
          </a:p>
          <a:p>
            <a:pPr algn="just">
              <a:spcBef>
                <a:spcPts val="300"/>
              </a:spcBef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Google Shape;2066;p32"/>
          <p:cNvSpPr txBox="1">
            <a:spLocks/>
          </p:cNvSpPr>
          <p:nvPr/>
        </p:nvSpPr>
        <p:spPr>
          <a:xfrm>
            <a:off x="663366" y="746848"/>
            <a:ext cx="7851589" cy="40295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86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p41"/>
          <p:cNvSpPr txBox="1">
            <a:spLocks noGrp="1"/>
          </p:cNvSpPr>
          <p:nvPr>
            <p:ph type="title"/>
          </p:nvPr>
        </p:nvSpPr>
        <p:spPr>
          <a:xfrm>
            <a:off x="663367" y="209008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2.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Scattergraph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590" name="Google Shape;2590;p41"/>
          <p:cNvGrpSpPr/>
          <p:nvPr/>
        </p:nvGrpSpPr>
        <p:grpSpPr>
          <a:xfrm>
            <a:off x="8097013" y="-324868"/>
            <a:ext cx="1176307" cy="1071716"/>
            <a:chOff x="3334575" y="1379675"/>
            <a:chExt cx="277300" cy="252650"/>
          </a:xfrm>
        </p:grpSpPr>
        <p:sp>
          <p:nvSpPr>
            <p:cNvPr id="2591" name="Google Shape;2591;p41"/>
            <p:cNvSpPr/>
            <p:nvPr/>
          </p:nvSpPr>
          <p:spPr>
            <a:xfrm>
              <a:off x="3334575" y="1379675"/>
              <a:ext cx="277300" cy="252650"/>
            </a:xfrm>
            <a:custGeom>
              <a:avLst/>
              <a:gdLst/>
              <a:ahLst/>
              <a:cxnLst/>
              <a:rect l="l" t="t" r="r" b="b"/>
              <a:pathLst>
                <a:path w="11092" h="10106" extrusionOk="0">
                  <a:moveTo>
                    <a:pt x="5546" y="1"/>
                  </a:moveTo>
                  <a:cubicBezTo>
                    <a:pt x="4253" y="1"/>
                    <a:pt x="2960" y="494"/>
                    <a:pt x="1973" y="1481"/>
                  </a:cubicBezTo>
                  <a:cubicBezTo>
                    <a:pt x="0" y="3454"/>
                    <a:pt x="0" y="6652"/>
                    <a:pt x="1973" y="8625"/>
                  </a:cubicBezTo>
                  <a:cubicBezTo>
                    <a:pt x="2960" y="9612"/>
                    <a:pt x="4253" y="10105"/>
                    <a:pt x="5546" y="10105"/>
                  </a:cubicBezTo>
                  <a:cubicBezTo>
                    <a:pt x="6839" y="10105"/>
                    <a:pt x="8132" y="9612"/>
                    <a:pt x="9118" y="8625"/>
                  </a:cubicBezTo>
                  <a:cubicBezTo>
                    <a:pt x="11091" y="6652"/>
                    <a:pt x="11091" y="3454"/>
                    <a:pt x="9118" y="1481"/>
                  </a:cubicBezTo>
                  <a:cubicBezTo>
                    <a:pt x="8132" y="494"/>
                    <a:pt x="6839" y="1"/>
                    <a:pt x="5546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3377925" y="1410700"/>
              <a:ext cx="190600" cy="190600"/>
            </a:xfrm>
            <a:custGeom>
              <a:avLst/>
              <a:gdLst/>
              <a:ahLst/>
              <a:cxnLst/>
              <a:rect l="l" t="t" r="r" b="b"/>
              <a:pathLst>
                <a:path w="7624" h="7624" extrusionOk="0">
                  <a:moveTo>
                    <a:pt x="3811" y="0"/>
                  </a:moveTo>
                  <a:cubicBezTo>
                    <a:pt x="1707" y="0"/>
                    <a:pt x="0" y="1708"/>
                    <a:pt x="0" y="3813"/>
                  </a:cubicBezTo>
                  <a:cubicBezTo>
                    <a:pt x="0" y="5918"/>
                    <a:pt x="1707" y="7624"/>
                    <a:pt x="3811" y="7624"/>
                  </a:cubicBezTo>
                  <a:cubicBezTo>
                    <a:pt x="5916" y="7624"/>
                    <a:pt x="7623" y="5918"/>
                    <a:pt x="7623" y="3813"/>
                  </a:cubicBezTo>
                  <a:cubicBezTo>
                    <a:pt x="7623" y="1708"/>
                    <a:pt x="5916" y="0"/>
                    <a:pt x="3811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3409575" y="1442400"/>
              <a:ext cx="127300" cy="127250"/>
            </a:xfrm>
            <a:custGeom>
              <a:avLst/>
              <a:gdLst/>
              <a:ahLst/>
              <a:cxnLst/>
              <a:rect l="l" t="t" r="r" b="b"/>
              <a:pathLst>
                <a:path w="5092" h="5090" extrusionOk="0">
                  <a:moveTo>
                    <a:pt x="2545" y="0"/>
                  </a:moveTo>
                  <a:cubicBezTo>
                    <a:pt x="1140" y="0"/>
                    <a:pt x="0" y="1140"/>
                    <a:pt x="0" y="2545"/>
                  </a:cubicBezTo>
                  <a:cubicBezTo>
                    <a:pt x="0" y="3950"/>
                    <a:pt x="1140" y="5090"/>
                    <a:pt x="2545" y="5090"/>
                  </a:cubicBezTo>
                  <a:cubicBezTo>
                    <a:pt x="3952" y="5090"/>
                    <a:pt x="5091" y="3950"/>
                    <a:pt x="5091" y="2545"/>
                  </a:cubicBezTo>
                  <a:cubicBezTo>
                    <a:pt x="5091" y="1140"/>
                    <a:pt x="3952" y="0"/>
                    <a:pt x="254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3433100" y="1465875"/>
              <a:ext cx="80250" cy="80250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1604" y="1"/>
                  </a:moveTo>
                  <a:cubicBezTo>
                    <a:pt x="718" y="1"/>
                    <a:pt x="0" y="718"/>
                    <a:pt x="0" y="1606"/>
                  </a:cubicBezTo>
                  <a:cubicBezTo>
                    <a:pt x="0" y="2492"/>
                    <a:pt x="718" y="3210"/>
                    <a:pt x="1604" y="3210"/>
                  </a:cubicBezTo>
                  <a:cubicBezTo>
                    <a:pt x="2491" y="3210"/>
                    <a:pt x="3209" y="2492"/>
                    <a:pt x="3209" y="1606"/>
                  </a:cubicBezTo>
                  <a:cubicBezTo>
                    <a:pt x="3209" y="718"/>
                    <a:pt x="2491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5" name="Google Shape;2595;p41"/>
          <p:cNvSpPr/>
          <p:nvPr/>
        </p:nvSpPr>
        <p:spPr>
          <a:xfrm>
            <a:off x="1737317" y="100471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41"/>
          <p:cNvSpPr/>
          <p:nvPr/>
        </p:nvSpPr>
        <p:spPr>
          <a:xfrm>
            <a:off x="6481217" y="121666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066;p32"/>
          <p:cNvSpPr txBox="1">
            <a:spLocks/>
          </p:cNvSpPr>
          <p:nvPr/>
        </p:nvSpPr>
        <p:spPr>
          <a:xfrm>
            <a:off x="1018903" y="923109"/>
            <a:ext cx="7078110" cy="36924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Google Shape;2066;p32"/>
          <p:cNvSpPr txBox="1">
            <a:spLocks/>
          </p:cNvSpPr>
          <p:nvPr/>
        </p:nvSpPr>
        <p:spPr>
          <a:xfrm>
            <a:off x="663366" y="746848"/>
            <a:ext cx="7851589" cy="40295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bg2"/>
                </a:solidFill>
              </a:rPr>
              <a:t>Langkah-langkah</a:t>
            </a:r>
            <a:r>
              <a:rPr lang="en-US" dirty="0">
                <a:solidFill>
                  <a:schemeClr val="bg2"/>
                </a:solidFill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dirty="0" err="1">
                <a:solidFill>
                  <a:schemeClr val="bg2"/>
                </a:solidFill>
              </a:rPr>
              <a:t>Membuat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grafik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statistikal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pPr algn="just" defTabSz="627063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tegak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lurus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vertikal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n-US" dirty="0" err="1">
                <a:solidFill>
                  <a:schemeClr val="bg2"/>
                </a:solidFill>
              </a:rPr>
              <a:t>sumbu</a:t>
            </a:r>
            <a:r>
              <a:rPr lang="en-US" dirty="0">
                <a:solidFill>
                  <a:schemeClr val="bg2"/>
                </a:solidFill>
              </a:rPr>
              <a:t> Y = </a:t>
            </a:r>
            <a:r>
              <a:rPr lang="en-US" dirty="0" err="1">
                <a:solidFill>
                  <a:schemeClr val="bg2"/>
                </a:solidFill>
              </a:rPr>
              <a:t>tingkatan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pPr algn="just">
              <a:lnSpc>
                <a:spcPct val="150000"/>
              </a:lnSpc>
              <a:tabLst>
                <a:tab pos="627063" algn="l"/>
              </a:tabLst>
            </a:pP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mendatar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horisontal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n-US" dirty="0" err="1">
                <a:solidFill>
                  <a:schemeClr val="bg2"/>
                </a:solidFill>
              </a:rPr>
              <a:t>sumbu</a:t>
            </a:r>
            <a:r>
              <a:rPr lang="en-US" dirty="0">
                <a:solidFill>
                  <a:schemeClr val="bg2"/>
                </a:solidFill>
              </a:rPr>
              <a:t> X = </a:t>
            </a:r>
            <a:r>
              <a:rPr lang="en-US" dirty="0" err="1">
                <a:solidFill>
                  <a:schemeClr val="bg2"/>
                </a:solidFill>
              </a:rPr>
              <a:t>tingkatan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kapasitas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kegiatan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 startAt="2"/>
            </a:pPr>
            <a:r>
              <a:rPr lang="en-US" dirty="0" err="1">
                <a:solidFill>
                  <a:schemeClr val="bg2"/>
                </a:solidFill>
              </a:rPr>
              <a:t>Memasukkan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setiap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bulan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grafik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statistikal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algn="just" defTabSz="627063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perbulan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digambarkan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grafik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sesuai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tingkatan</a:t>
            </a:r>
            <a:r>
              <a:rPr lang="en-US" dirty="0">
                <a:solidFill>
                  <a:schemeClr val="bg2"/>
                </a:solidFill>
              </a:rPr>
              <a:t> 	</a:t>
            </a:r>
            <a:r>
              <a:rPr lang="en-US" dirty="0" err="1">
                <a:solidFill>
                  <a:schemeClr val="bg2"/>
                </a:solidFill>
              </a:rPr>
              <a:t>kegiatan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342900" indent="-342900" algn="just" defTabSz="627063">
              <a:lnSpc>
                <a:spcPct val="150000"/>
              </a:lnSpc>
              <a:buFont typeface="+mj-lt"/>
              <a:buAutoNum type="arabicParenR" startAt="3"/>
            </a:pPr>
            <a:r>
              <a:rPr lang="en-US" dirty="0" err="1">
                <a:solidFill>
                  <a:schemeClr val="bg2"/>
                </a:solidFill>
              </a:rPr>
              <a:t>Ditarik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B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algn="just" defTabSz="627063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	Dari </a:t>
            </a:r>
            <a:r>
              <a:rPr lang="en-US" dirty="0" err="1">
                <a:solidFill>
                  <a:schemeClr val="bg2"/>
                </a:solidFill>
              </a:rPr>
              <a:t>semua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titik-titik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ditarik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lurus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melewati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titik-titik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tersebut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sampai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memotong</a:t>
            </a:r>
            <a:r>
              <a:rPr lang="en-US" dirty="0">
                <a:solidFill>
                  <a:schemeClr val="bg2"/>
                </a:solidFill>
              </a:rPr>
              <a:t> 	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Y,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tersebut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B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total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Sebaiknya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jumlah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data yang </a:t>
            </a:r>
            <a:r>
              <a:rPr lang="en-US" dirty="0" err="1">
                <a:solidFill>
                  <a:schemeClr val="bg2"/>
                </a:solidFill>
              </a:rPr>
              <a:t>berada</a:t>
            </a:r>
            <a:r>
              <a:rPr lang="en-US" dirty="0">
                <a:solidFill>
                  <a:schemeClr val="bg2"/>
                </a:solidFill>
              </a:rPr>
              <a:t> di 	</a:t>
            </a:r>
            <a:r>
              <a:rPr lang="en-US" dirty="0" err="1">
                <a:solidFill>
                  <a:schemeClr val="bg2"/>
                </a:solidFill>
              </a:rPr>
              <a:t>atas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sama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jumlah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data yang </a:t>
            </a:r>
            <a:r>
              <a:rPr lang="en-US" dirty="0" err="1">
                <a:solidFill>
                  <a:schemeClr val="bg2"/>
                </a:solidFill>
              </a:rPr>
              <a:t>berada</a:t>
            </a:r>
            <a:r>
              <a:rPr lang="en-US" dirty="0">
                <a:solidFill>
                  <a:schemeClr val="bg2"/>
                </a:solidFill>
              </a:rPr>
              <a:t> di </a:t>
            </a:r>
            <a:r>
              <a:rPr lang="en-US" dirty="0" err="1">
                <a:solidFill>
                  <a:schemeClr val="bg2"/>
                </a:solidFill>
              </a:rPr>
              <a:t>bawah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7493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p41"/>
          <p:cNvSpPr txBox="1">
            <a:spLocks noGrp="1"/>
          </p:cNvSpPr>
          <p:nvPr>
            <p:ph type="title"/>
          </p:nvPr>
        </p:nvSpPr>
        <p:spPr>
          <a:xfrm>
            <a:off x="663367" y="139336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2.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Scattergraph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590" name="Google Shape;2590;p41"/>
          <p:cNvGrpSpPr/>
          <p:nvPr/>
        </p:nvGrpSpPr>
        <p:grpSpPr>
          <a:xfrm>
            <a:off x="8097013" y="-324868"/>
            <a:ext cx="1176307" cy="1071716"/>
            <a:chOff x="3334575" y="1379675"/>
            <a:chExt cx="277300" cy="252650"/>
          </a:xfrm>
        </p:grpSpPr>
        <p:sp>
          <p:nvSpPr>
            <p:cNvPr id="2591" name="Google Shape;2591;p41"/>
            <p:cNvSpPr/>
            <p:nvPr/>
          </p:nvSpPr>
          <p:spPr>
            <a:xfrm>
              <a:off x="3334575" y="1379675"/>
              <a:ext cx="277300" cy="252650"/>
            </a:xfrm>
            <a:custGeom>
              <a:avLst/>
              <a:gdLst/>
              <a:ahLst/>
              <a:cxnLst/>
              <a:rect l="l" t="t" r="r" b="b"/>
              <a:pathLst>
                <a:path w="11092" h="10106" extrusionOk="0">
                  <a:moveTo>
                    <a:pt x="5546" y="1"/>
                  </a:moveTo>
                  <a:cubicBezTo>
                    <a:pt x="4253" y="1"/>
                    <a:pt x="2960" y="494"/>
                    <a:pt x="1973" y="1481"/>
                  </a:cubicBezTo>
                  <a:cubicBezTo>
                    <a:pt x="0" y="3454"/>
                    <a:pt x="0" y="6652"/>
                    <a:pt x="1973" y="8625"/>
                  </a:cubicBezTo>
                  <a:cubicBezTo>
                    <a:pt x="2960" y="9612"/>
                    <a:pt x="4253" y="10105"/>
                    <a:pt x="5546" y="10105"/>
                  </a:cubicBezTo>
                  <a:cubicBezTo>
                    <a:pt x="6839" y="10105"/>
                    <a:pt x="8132" y="9612"/>
                    <a:pt x="9118" y="8625"/>
                  </a:cubicBezTo>
                  <a:cubicBezTo>
                    <a:pt x="11091" y="6652"/>
                    <a:pt x="11091" y="3454"/>
                    <a:pt x="9118" y="1481"/>
                  </a:cubicBezTo>
                  <a:cubicBezTo>
                    <a:pt x="8132" y="494"/>
                    <a:pt x="6839" y="1"/>
                    <a:pt x="5546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3377925" y="1410700"/>
              <a:ext cx="190600" cy="190600"/>
            </a:xfrm>
            <a:custGeom>
              <a:avLst/>
              <a:gdLst/>
              <a:ahLst/>
              <a:cxnLst/>
              <a:rect l="l" t="t" r="r" b="b"/>
              <a:pathLst>
                <a:path w="7624" h="7624" extrusionOk="0">
                  <a:moveTo>
                    <a:pt x="3811" y="0"/>
                  </a:moveTo>
                  <a:cubicBezTo>
                    <a:pt x="1707" y="0"/>
                    <a:pt x="0" y="1708"/>
                    <a:pt x="0" y="3813"/>
                  </a:cubicBezTo>
                  <a:cubicBezTo>
                    <a:pt x="0" y="5918"/>
                    <a:pt x="1707" y="7624"/>
                    <a:pt x="3811" y="7624"/>
                  </a:cubicBezTo>
                  <a:cubicBezTo>
                    <a:pt x="5916" y="7624"/>
                    <a:pt x="7623" y="5918"/>
                    <a:pt x="7623" y="3813"/>
                  </a:cubicBezTo>
                  <a:cubicBezTo>
                    <a:pt x="7623" y="1708"/>
                    <a:pt x="5916" y="0"/>
                    <a:pt x="3811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3409575" y="1442400"/>
              <a:ext cx="127300" cy="127250"/>
            </a:xfrm>
            <a:custGeom>
              <a:avLst/>
              <a:gdLst/>
              <a:ahLst/>
              <a:cxnLst/>
              <a:rect l="l" t="t" r="r" b="b"/>
              <a:pathLst>
                <a:path w="5092" h="5090" extrusionOk="0">
                  <a:moveTo>
                    <a:pt x="2545" y="0"/>
                  </a:moveTo>
                  <a:cubicBezTo>
                    <a:pt x="1140" y="0"/>
                    <a:pt x="0" y="1140"/>
                    <a:pt x="0" y="2545"/>
                  </a:cubicBezTo>
                  <a:cubicBezTo>
                    <a:pt x="0" y="3950"/>
                    <a:pt x="1140" y="5090"/>
                    <a:pt x="2545" y="5090"/>
                  </a:cubicBezTo>
                  <a:cubicBezTo>
                    <a:pt x="3952" y="5090"/>
                    <a:pt x="5091" y="3950"/>
                    <a:pt x="5091" y="2545"/>
                  </a:cubicBezTo>
                  <a:cubicBezTo>
                    <a:pt x="5091" y="1140"/>
                    <a:pt x="3952" y="0"/>
                    <a:pt x="254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3433100" y="1465875"/>
              <a:ext cx="80250" cy="80250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1604" y="1"/>
                  </a:moveTo>
                  <a:cubicBezTo>
                    <a:pt x="718" y="1"/>
                    <a:pt x="0" y="718"/>
                    <a:pt x="0" y="1606"/>
                  </a:cubicBezTo>
                  <a:cubicBezTo>
                    <a:pt x="0" y="2492"/>
                    <a:pt x="718" y="3210"/>
                    <a:pt x="1604" y="3210"/>
                  </a:cubicBezTo>
                  <a:cubicBezTo>
                    <a:pt x="2491" y="3210"/>
                    <a:pt x="3209" y="2492"/>
                    <a:pt x="3209" y="1606"/>
                  </a:cubicBezTo>
                  <a:cubicBezTo>
                    <a:pt x="3209" y="718"/>
                    <a:pt x="2491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5" name="Google Shape;2595;p41"/>
          <p:cNvSpPr/>
          <p:nvPr/>
        </p:nvSpPr>
        <p:spPr>
          <a:xfrm>
            <a:off x="1737317" y="100471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41"/>
          <p:cNvSpPr/>
          <p:nvPr/>
        </p:nvSpPr>
        <p:spPr>
          <a:xfrm>
            <a:off x="6481217" y="121666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066;p32"/>
          <p:cNvSpPr txBox="1">
            <a:spLocks/>
          </p:cNvSpPr>
          <p:nvPr/>
        </p:nvSpPr>
        <p:spPr>
          <a:xfrm>
            <a:off x="1018903" y="964235"/>
            <a:ext cx="7078110" cy="36924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Google Shape;2066;p32"/>
          <p:cNvSpPr txBox="1">
            <a:spLocks/>
          </p:cNvSpPr>
          <p:nvPr/>
        </p:nvSpPr>
        <p:spPr>
          <a:xfrm>
            <a:off x="663366" y="746848"/>
            <a:ext cx="7851589" cy="40295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spcBef>
                <a:spcPts val="600"/>
              </a:spcBef>
              <a:buFont typeface="+mj-lt"/>
              <a:buAutoNum type="arabicParenR" startAt="4"/>
              <a:tabLst>
                <a:tab pos="627063" algn="l"/>
              </a:tabLst>
            </a:pPr>
            <a:r>
              <a:rPr lang="en-US" dirty="0" err="1">
                <a:solidFill>
                  <a:schemeClr val="bg2"/>
                </a:solidFill>
              </a:rPr>
              <a:t>Menentukan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besarnya</a:t>
            </a:r>
            <a:r>
              <a:rPr lang="en-US" dirty="0">
                <a:solidFill>
                  <a:schemeClr val="bg2"/>
                </a:solidFill>
              </a:rPr>
              <a:t> total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tetap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a.</a:t>
            </a:r>
          </a:p>
          <a:p>
            <a:pPr algn="just">
              <a:spcBef>
                <a:spcPts val="600"/>
              </a:spcBef>
              <a:tabLst>
                <a:tab pos="627063" algn="l"/>
              </a:tabLst>
            </a:pP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Perpotongan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B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sumbu</a:t>
            </a:r>
            <a:r>
              <a:rPr lang="en-US" dirty="0">
                <a:solidFill>
                  <a:schemeClr val="bg2"/>
                </a:solidFill>
              </a:rPr>
              <a:t> Y</a:t>
            </a:r>
          </a:p>
          <a:p>
            <a:pPr algn="just">
              <a:spcBef>
                <a:spcPts val="600"/>
              </a:spcBef>
              <a:tabLst>
                <a:tab pos="627063" algn="l"/>
              </a:tabLst>
            </a:pP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dianggap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menunjukkan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besarnya</a:t>
            </a:r>
            <a:r>
              <a:rPr lang="en-US" dirty="0">
                <a:solidFill>
                  <a:schemeClr val="bg2"/>
                </a:solidFill>
              </a:rPr>
              <a:t> total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tetap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a. </a:t>
            </a:r>
            <a:r>
              <a:rPr lang="en-US" dirty="0" err="1">
                <a:solidFill>
                  <a:schemeClr val="bg2"/>
                </a:solidFill>
              </a:rPr>
              <a:t>Perpotongan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sumbu</a:t>
            </a:r>
            <a:r>
              <a:rPr lang="en-US" dirty="0">
                <a:solidFill>
                  <a:schemeClr val="bg2"/>
                </a:solidFill>
              </a:rPr>
              <a:t> 	Y </a:t>
            </a:r>
            <a:r>
              <a:rPr lang="en-US" dirty="0" err="1">
                <a:solidFill>
                  <a:schemeClr val="bg2"/>
                </a:solidFill>
              </a:rPr>
              <a:t>ditarik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kanan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secara</a:t>
            </a:r>
            <a:r>
              <a:rPr lang="en-US" dirty="0">
                <a:solidFill>
                  <a:schemeClr val="bg2"/>
                </a:solidFill>
              </a:rPr>
              <a:t> horizontal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mendatar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adalah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A </a:t>
            </a:r>
            <a:r>
              <a:rPr lang="en-US" dirty="0" err="1">
                <a:solidFill>
                  <a:schemeClr val="bg2"/>
                </a:solidFill>
              </a:rPr>
              <a:t>menunjukkan</a:t>
            </a:r>
            <a:r>
              <a:rPr lang="en-US" dirty="0">
                <a:solidFill>
                  <a:schemeClr val="bg2"/>
                </a:solidFill>
              </a:rPr>
              <a:t> total 	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tetap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arenR" startAt="5"/>
              <a:tabLst>
                <a:tab pos="627063" algn="l"/>
              </a:tabLst>
            </a:pPr>
            <a:r>
              <a:rPr lang="en-US" dirty="0" err="1">
                <a:solidFill>
                  <a:schemeClr val="bg2"/>
                </a:solidFill>
              </a:rPr>
              <a:t>Menentukan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satuan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b.</a:t>
            </a:r>
          </a:p>
          <a:p>
            <a:pPr algn="just">
              <a:spcBef>
                <a:spcPts val="600"/>
              </a:spcBef>
              <a:tabLst>
                <a:tab pos="627063" algn="l"/>
              </a:tabLst>
            </a:pP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Besarnya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satuan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adalah</a:t>
            </a:r>
            <a:endParaRPr lang="en-US" dirty="0">
              <a:solidFill>
                <a:schemeClr val="bg2"/>
              </a:solidFill>
            </a:endParaRPr>
          </a:p>
          <a:p>
            <a:pPr algn="just">
              <a:spcBef>
                <a:spcPts val="600"/>
              </a:spcBef>
              <a:tabLst>
                <a:tab pos="627063" algn="l"/>
              </a:tabLst>
            </a:pPr>
            <a:r>
              <a:rPr lang="en-US" dirty="0">
                <a:solidFill>
                  <a:schemeClr val="bg2"/>
                </a:solidFill>
              </a:rPr>
              <a:t>	Y = a + </a:t>
            </a:r>
            <a:r>
              <a:rPr lang="en-US" dirty="0" err="1">
                <a:solidFill>
                  <a:schemeClr val="bg2"/>
                </a:solidFill>
              </a:rPr>
              <a:t>bx</a:t>
            </a:r>
            <a:endParaRPr lang="en-US" dirty="0">
              <a:solidFill>
                <a:schemeClr val="bg2"/>
              </a:solidFill>
            </a:endParaRPr>
          </a:p>
          <a:p>
            <a:pPr algn="just">
              <a:spcBef>
                <a:spcPts val="600"/>
              </a:spcBef>
              <a:tabLst>
                <a:tab pos="627063" algn="l"/>
              </a:tabLst>
            </a:pPr>
            <a:r>
              <a:rPr lang="en-US" dirty="0">
                <a:solidFill>
                  <a:schemeClr val="bg2"/>
                </a:solidFill>
              </a:rPr>
              <a:t>	b = Y – a	</a:t>
            </a:r>
          </a:p>
          <a:p>
            <a:pPr algn="just">
              <a:spcBef>
                <a:spcPts val="600"/>
              </a:spcBef>
              <a:tabLst>
                <a:tab pos="627063" algn="l"/>
                <a:tab pos="1079500" algn="l"/>
              </a:tabLst>
            </a:pPr>
            <a:r>
              <a:rPr lang="en-US" dirty="0">
                <a:solidFill>
                  <a:schemeClr val="bg2"/>
                </a:solidFill>
              </a:rPr>
              <a:t>		x</a:t>
            </a:r>
          </a:p>
          <a:p>
            <a:pPr algn="just">
              <a:spcBef>
                <a:spcPts val="600"/>
              </a:spcBef>
              <a:tabLst>
                <a:tab pos="627063" algn="l"/>
              </a:tabLst>
            </a:pP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satuan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menunjukkan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kemiringan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slope </a:t>
            </a:r>
            <a:r>
              <a:rPr lang="en-US" dirty="0" err="1">
                <a:solidFill>
                  <a:schemeClr val="bg2"/>
                </a:solidFill>
              </a:rPr>
              <a:t>grafik</a:t>
            </a:r>
            <a:r>
              <a:rPr lang="en-US" dirty="0">
                <a:solidFill>
                  <a:schemeClr val="bg2"/>
                </a:solidFill>
              </a:rPr>
              <a:t> B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total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arenR" startAt="6"/>
              <a:tabLst>
                <a:tab pos="627063" algn="l"/>
              </a:tabLst>
            </a:pPr>
            <a:r>
              <a:rPr lang="en-US" dirty="0" err="1">
                <a:solidFill>
                  <a:schemeClr val="bg2"/>
                </a:solidFill>
              </a:rPr>
              <a:t>Menentukan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persamaan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anggaran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fleksibel</a:t>
            </a:r>
            <a:endParaRPr lang="en-US" dirty="0">
              <a:solidFill>
                <a:schemeClr val="bg2"/>
              </a:solidFill>
            </a:endParaRPr>
          </a:p>
          <a:p>
            <a:pPr algn="just">
              <a:spcBef>
                <a:spcPts val="600"/>
              </a:spcBef>
              <a:tabLst>
                <a:tab pos="627063" algn="l"/>
              </a:tabLst>
            </a:pP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Setelah</a:t>
            </a:r>
            <a:r>
              <a:rPr lang="en-US" dirty="0">
                <a:solidFill>
                  <a:schemeClr val="bg2"/>
                </a:solidFill>
              </a:rPr>
              <a:t> a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b </a:t>
            </a:r>
            <a:r>
              <a:rPr lang="en-US" dirty="0" err="1">
                <a:solidFill>
                  <a:schemeClr val="bg2"/>
                </a:solidFill>
              </a:rPr>
              <a:t>diketahui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dapat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disusun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persamaan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anggaran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fleksibel</a:t>
            </a:r>
            <a:r>
              <a:rPr lang="en-US" dirty="0">
                <a:solidFill>
                  <a:schemeClr val="bg2"/>
                </a:solidFill>
              </a:rPr>
              <a:t> per </a:t>
            </a:r>
            <a:r>
              <a:rPr lang="en-US" dirty="0" err="1">
                <a:solidFill>
                  <a:schemeClr val="bg2"/>
                </a:solidFill>
              </a:rPr>
              <a:t>bulan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per 	</a:t>
            </a:r>
            <a:r>
              <a:rPr lang="en-US" dirty="0" err="1">
                <a:solidFill>
                  <a:schemeClr val="bg2"/>
                </a:solidFill>
              </a:rPr>
              <a:t>tahun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yaitu</a:t>
            </a:r>
            <a:r>
              <a:rPr lang="en-US" dirty="0">
                <a:solidFill>
                  <a:schemeClr val="bg2"/>
                </a:solidFill>
              </a:rPr>
              <a:t> Y = a + </a:t>
            </a:r>
            <a:r>
              <a:rPr lang="en-US" dirty="0" err="1">
                <a:solidFill>
                  <a:schemeClr val="bg2"/>
                </a:solidFill>
              </a:rPr>
              <a:t>bx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86369" y="3239587"/>
            <a:ext cx="374469" cy="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0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31"/>
          <p:cNvSpPr txBox="1">
            <a:spLocks noGrp="1"/>
          </p:cNvSpPr>
          <p:nvPr>
            <p:ph type="title"/>
          </p:nvPr>
        </p:nvSpPr>
        <p:spPr>
          <a:xfrm>
            <a:off x="721050" y="400454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KLASIFIKASI BIAYA</a:t>
            </a:r>
            <a:endParaRPr dirty="0"/>
          </a:p>
        </p:txBody>
      </p:sp>
      <p:sp>
        <p:nvSpPr>
          <p:cNvPr id="2052" name="Google Shape;2052;p31"/>
          <p:cNvSpPr txBox="1"/>
          <p:nvPr/>
        </p:nvSpPr>
        <p:spPr>
          <a:xfrm>
            <a:off x="721050" y="975360"/>
            <a:ext cx="7704000" cy="390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342900" lvl="0" indent="-342900" algn="just">
              <a:spcBef>
                <a:spcPts val="600"/>
              </a:spcBef>
              <a:buClr>
                <a:schemeClr val="tx2"/>
              </a:buClr>
              <a:buFont typeface="+mj-lt"/>
              <a:buAutoNum type="arabicPeriod" startAt="3"/>
            </a:pPr>
            <a:r>
              <a:rPr lang="en-US" b="1" dirty="0" err="1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b="1" dirty="0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Semivariabel</a:t>
            </a:r>
            <a:r>
              <a:rPr lang="en-US" b="1" dirty="0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adalah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berubah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dengan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adanya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perubahan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volume (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kapasitas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),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ini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memiliki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elemen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dan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karakteristik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dari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tetap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dan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variabel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.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Contoh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:</a:t>
            </a:r>
          </a:p>
          <a:p>
            <a:pPr marL="627063" lvl="0" indent="-26987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Listrik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</a:p>
          <a:p>
            <a:pPr marL="627063" lvl="0" indent="-26987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air </a:t>
            </a:r>
          </a:p>
          <a:p>
            <a:pPr marL="627063" lvl="0" indent="-26987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gas </a:t>
            </a:r>
          </a:p>
          <a:p>
            <a:pPr marL="627063" lvl="0" indent="-26987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bensin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</a:p>
          <a:p>
            <a:pPr marL="627063" lvl="0" indent="-26987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Pemeliharaan</a:t>
            </a:r>
            <a:endParaRPr lang="en-US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</p:txBody>
      </p:sp>
    </p:spTree>
    <p:extLst>
      <p:ext uri="{BB962C8B-B14F-4D97-AF65-F5344CB8AC3E}">
        <p14:creationId xmlns:p14="http://schemas.microsoft.com/office/powerpoint/2010/main" val="1025824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p41"/>
          <p:cNvSpPr txBox="1">
            <a:spLocks noGrp="1"/>
          </p:cNvSpPr>
          <p:nvPr>
            <p:ph type="title"/>
          </p:nvPr>
        </p:nvSpPr>
        <p:spPr>
          <a:xfrm>
            <a:off x="663367" y="217714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2.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Scattergraph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590" name="Google Shape;2590;p41"/>
          <p:cNvGrpSpPr/>
          <p:nvPr/>
        </p:nvGrpSpPr>
        <p:grpSpPr>
          <a:xfrm>
            <a:off x="8097013" y="-324868"/>
            <a:ext cx="1176307" cy="1071716"/>
            <a:chOff x="3334575" y="1379675"/>
            <a:chExt cx="277300" cy="252650"/>
          </a:xfrm>
        </p:grpSpPr>
        <p:sp>
          <p:nvSpPr>
            <p:cNvPr id="2591" name="Google Shape;2591;p41"/>
            <p:cNvSpPr/>
            <p:nvPr/>
          </p:nvSpPr>
          <p:spPr>
            <a:xfrm>
              <a:off x="3334575" y="1379675"/>
              <a:ext cx="277300" cy="252650"/>
            </a:xfrm>
            <a:custGeom>
              <a:avLst/>
              <a:gdLst/>
              <a:ahLst/>
              <a:cxnLst/>
              <a:rect l="l" t="t" r="r" b="b"/>
              <a:pathLst>
                <a:path w="11092" h="10106" extrusionOk="0">
                  <a:moveTo>
                    <a:pt x="5546" y="1"/>
                  </a:moveTo>
                  <a:cubicBezTo>
                    <a:pt x="4253" y="1"/>
                    <a:pt x="2960" y="494"/>
                    <a:pt x="1973" y="1481"/>
                  </a:cubicBezTo>
                  <a:cubicBezTo>
                    <a:pt x="0" y="3454"/>
                    <a:pt x="0" y="6652"/>
                    <a:pt x="1973" y="8625"/>
                  </a:cubicBezTo>
                  <a:cubicBezTo>
                    <a:pt x="2960" y="9612"/>
                    <a:pt x="4253" y="10105"/>
                    <a:pt x="5546" y="10105"/>
                  </a:cubicBezTo>
                  <a:cubicBezTo>
                    <a:pt x="6839" y="10105"/>
                    <a:pt x="8132" y="9612"/>
                    <a:pt x="9118" y="8625"/>
                  </a:cubicBezTo>
                  <a:cubicBezTo>
                    <a:pt x="11091" y="6652"/>
                    <a:pt x="11091" y="3454"/>
                    <a:pt x="9118" y="1481"/>
                  </a:cubicBezTo>
                  <a:cubicBezTo>
                    <a:pt x="8132" y="494"/>
                    <a:pt x="6839" y="1"/>
                    <a:pt x="5546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3377925" y="1410700"/>
              <a:ext cx="190600" cy="190600"/>
            </a:xfrm>
            <a:custGeom>
              <a:avLst/>
              <a:gdLst/>
              <a:ahLst/>
              <a:cxnLst/>
              <a:rect l="l" t="t" r="r" b="b"/>
              <a:pathLst>
                <a:path w="7624" h="7624" extrusionOk="0">
                  <a:moveTo>
                    <a:pt x="3811" y="0"/>
                  </a:moveTo>
                  <a:cubicBezTo>
                    <a:pt x="1707" y="0"/>
                    <a:pt x="0" y="1708"/>
                    <a:pt x="0" y="3813"/>
                  </a:cubicBezTo>
                  <a:cubicBezTo>
                    <a:pt x="0" y="5918"/>
                    <a:pt x="1707" y="7624"/>
                    <a:pt x="3811" y="7624"/>
                  </a:cubicBezTo>
                  <a:cubicBezTo>
                    <a:pt x="5916" y="7624"/>
                    <a:pt x="7623" y="5918"/>
                    <a:pt x="7623" y="3813"/>
                  </a:cubicBezTo>
                  <a:cubicBezTo>
                    <a:pt x="7623" y="1708"/>
                    <a:pt x="5916" y="0"/>
                    <a:pt x="3811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3409575" y="1442400"/>
              <a:ext cx="127300" cy="127250"/>
            </a:xfrm>
            <a:custGeom>
              <a:avLst/>
              <a:gdLst/>
              <a:ahLst/>
              <a:cxnLst/>
              <a:rect l="l" t="t" r="r" b="b"/>
              <a:pathLst>
                <a:path w="5092" h="5090" extrusionOk="0">
                  <a:moveTo>
                    <a:pt x="2545" y="0"/>
                  </a:moveTo>
                  <a:cubicBezTo>
                    <a:pt x="1140" y="0"/>
                    <a:pt x="0" y="1140"/>
                    <a:pt x="0" y="2545"/>
                  </a:cubicBezTo>
                  <a:cubicBezTo>
                    <a:pt x="0" y="3950"/>
                    <a:pt x="1140" y="5090"/>
                    <a:pt x="2545" y="5090"/>
                  </a:cubicBezTo>
                  <a:cubicBezTo>
                    <a:pt x="3952" y="5090"/>
                    <a:pt x="5091" y="3950"/>
                    <a:pt x="5091" y="2545"/>
                  </a:cubicBezTo>
                  <a:cubicBezTo>
                    <a:pt x="5091" y="1140"/>
                    <a:pt x="3952" y="0"/>
                    <a:pt x="254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3433100" y="1465875"/>
              <a:ext cx="80250" cy="80250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1604" y="1"/>
                  </a:moveTo>
                  <a:cubicBezTo>
                    <a:pt x="718" y="1"/>
                    <a:pt x="0" y="718"/>
                    <a:pt x="0" y="1606"/>
                  </a:cubicBezTo>
                  <a:cubicBezTo>
                    <a:pt x="0" y="2492"/>
                    <a:pt x="718" y="3210"/>
                    <a:pt x="1604" y="3210"/>
                  </a:cubicBezTo>
                  <a:cubicBezTo>
                    <a:pt x="2491" y="3210"/>
                    <a:pt x="3209" y="2492"/>
                    <a:pt x="3209" y="1606"/>
                  </a:cubicBezTo>
                  <a:cubicBezTo>
                    <a:pt x="3209" y="718"/>
                    <a:pt x="2491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5" name="Google Shape;2595;p41"/>
          <p:cNvSpPr/>
          <p:nvPr/>
        </p:nvSpPr>
        <p:spPr>
          <a:xfrm>
            <a:off x="1737317" y="100471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41"/>
          <p:cNvSpPr/>
          <p:nvPr/>
        </p:nvSpPr>
        <p:spPr>
          <a:xfrm>
            <a:off x="6481217" y="121666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066;p32"/>
          <p:cNvSpPr txBox="1">
            <a:spLocks/>
          </p:cNvSpPr>
          <p:nvPr/>
        </p:nvSpPr>
        <p:spPr>
          <a:xfrm>
            <a:off x="1018903" y="964235"/>
            <a:ext cx="7078110" cy="36924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5" y="1093050"/>
            <a:ext cx="3770603" cy="2986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913" y="1093050"/>
            <a:ext cx="3744975" cy="29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80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p41"/>
          <p:cNvSpPr txBox="1">
            <a:spLocks noGrp="1"/>
          </p:cNvSpPr>
          <p:nvPr>
            <p:ph type="title"/>
          </p:nvPr>
        </p:nvSpPr>
        <p:spPr>
          <a:xfrm>
            <a:off x="663367" y="217714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2.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Scattergraph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590" name="Google Shape;2590;p41"/>
          <p:cNvGrpSpPr/>
          <p:nvPr/>
        </p:nvGrpSpPr>
        <p:grpSpPr>
          <a:xfrm>
            <a:off x="8097013" y="-324868"/>
            <a:ext cx="1176307" cy="1071716"/>
            <a:chOff x="3334575" y="1379675"/>
            <a:chExt cx="277300" cy="252650"/>
          </a:xfrm>
        </p:grpSpPr>
        <p:sp>
          <p:nvSpPr>
            <p:cNvPr id="2591" name="Google Shape;2591;p41"/>
            <p:cNvSpPr/>
            <p:nvPr/>
          </p:nvSpPr>
          <p:spPr>
            <a:xfrm>
              <a:off x="3334575" y="1379675"/>
              <a:ext cx="277300" cy="252650"/>
            </a:xfrm>
            <a:custGeom>
              <a:avLst/>
              <a:gdLst/>
              <a:ahLst/>
              <a:cxnLst/>
              <a:rect l="l" t="t" r="r" b="b"/>
              <a:pathLst>
                <a:path w="11092" h="10106" extrusionOk="0">
                  <a:moveTo>
                    <a:pt x="5546" y="1"/>
                  </a:moveTo>
                  <a:cubicBezTo>
                    <a:pt x="4253" y="1"/>
                    <a:pt x="2960" y="494"/>
                    <a:pt x="1973" y="1481"/>
                  </a:cubicBezTo>
                  <a:cubicBezTo>
                    <a:pt x="0" y="3454"/>
                    <a:pt x="0" y="6652"/>
                    <a:pt x="1973" y="8625"/>
                  </a:cubicBezTo>
                  <a:cubicBezTo>
                    <a:pt x="2960" y="9612"/>
                    <a:pt x="4253" y="10105"/>
                    <a:pt x="5546" y="10105"/>
                  </a:cubicBezTo>
                  <a:cubicBezTo>
                    <a:pt x="6839" y="10105"/>
                    <a:pt x="8132" y="9612"/>
                    <a:pt x="9118" y="8625"/>
                  </a:cubicBezTo>
                  <a:cubicBezTo>
                    <a:pt x="11091" y="6652"/>
                    <a:pt x="11091" y="3454"/>
                    <a:pt x="9118" y="1481"/>
                  </a:cubicBezTo>
                  <a:cubicBezTo>
                    <a:pt x="8132" y="494"/>
                    <a:pt x="6839" y="1"/>
                    <a:pt x="5546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3377925" y="1410700"/>
              <a:ext cx="190600" cy="190600"/>
            </a:xfrm>
            <a:custGeom>
              <a:avLst/>
              <a:gdLst/>
              <a:ahLst/>
              <a:cxnLst/>
              <a:rect l="l" t="t" r="r" b="b"/>
              <a:pathLst>
                <a:path w="7624" h="7624" extrusionOk="0">
                  <a:moveTo>
                    <a:pt x="3811" y="0"/>
                  </a:moveTo>
                  <a:cubicBezTo>
                    <a:pt x="1707" y="0"/>
                    <a:pt x="0" y="1708"/>
                    <a:pt x="0" y="3813"/>
                  </a:cubicBezTo>
                  <a:cubicBezTo>
                    <a:pt x="0" y="5918"/>
                    <a:pt x="1707" y="7624"/>
                    <a:pt x="3811" y="7624"/>
                  </a:cubicBezTo>
                  <a:cubicBezTo>
                    <a:pt x="5916" y="7624"/>
                    <a:pt x="7623" y="5918"/>
                    <a:pt x="7623" y="3813"/>
                  </a:cubicBezTo>
                  <a:cubicBezTo>
                    <a:pt x="7623" y="1708"/>
                    <a:pt x="5916" y="0"/>
                    <a:pt x="3811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3409575" y="1442400"/>
              <a:ext cx="127300" cy="127250"/>
            </a:xfrm>
            <a:custGeom>
              <a:avLst/>
              <a:gdLst/>
              <a:ahLst/>
              <a:cxnLst/>
              <a:rect l="l" t="t" r="r" b="b"/>
              <a:pathLst>
                <a:path w="5092" h="5090" extrusionOk="0">
                  <a:moveTo>
                    <a:pt x="2545" y="0"/>
                  </a:moveTo>
                  <a:cubicBezTo>
                    <a:pt x="1140" y="0"/>
                    <a:pt x="0" y="1140"/>
                    <a:pt x="0" y="2545"/>
                  </a:cubicBezTo>
                  <a:cubicBezTo>
                    <a:pt x="0" y="3950"/>
                    <a:pt x="1140" y="5090"/>
                    <a:pt x="2545" y="5090"/>
                  </a:cubicBezTo>
                  <a:cubicBezTo>
                    <a:pt x="3952" y="5090"/>
                    <a:pt x="5091" y="3950"/>
                    <a:pt x="5091" y="2545"/>
                  </a:cubicBezTo>
                  <a:cubicBezTo>
                    <a:pt x="5091" y="1140"/>
                    <a:pt x="3952" y="0"/>
                    <a:pt x="254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3433100" y="1465875"/>
              <a:ext cx="80250" cy="80250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1604" y="1"/>
                  </a:moveTo>
                  <a:cubicBezTo>
                    <a:pt x="718" y="1"/>
                    <a:pt x="0" y="718"/>
                    <a:pt x="0" y="1606"/>
                  </a:cubicBezTo>
                  <a:cubicBezTo>
                    <a:pt x="0" y="2492"/>
                    <a:pt x="718" y="3210"/>
                    <a:pt x="1604" y="3210"/>
                  </a:cubicBezTo>
                  <a:cubicBezTo>
                    <a:pt x="2491" y="3210"/>
                    <a:pt x="3209" y="2492"/>
                    <a:pt x="3209" y="1606"/>
                  </a:cubicBezTo>
                  <a:cubicBezTo>
                    <a:pt x="3209" y="718"/>
                    <a:pt x="2491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5" name="Google Shape;2595;p41"/>
          <p:cNvSpPr/>
          <p:nvPr/>
        </p:nvSpPr>
        <p:spPr>
          <a:xfrm>
            <a:off x="1737317" y="100471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41"/>
          <p:cNvSpPr/>
          <p:nvPr/>
        </p:nvSpPr>
        <p:spPr>
          <a:xfrm>
            <a:off x="6481217" y="121666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066;p32"/>
          <p:cNvSpPr txBox="1">
            <a:spLocks/>
          </p:cNvSpPr>
          <p:nvPr/>
        </p:nvSpPr>
        <p:spPr>
          <a:xfrm>
            <a:off x="1018903" y="964235"/>
            <a:ext cx="7078110" cy="36924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604" y="964235"/>
            <a:ext cx="5635061" cy="34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25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p41"/>
          <p:cNvSpPr txBox="1">
            <a:spLocks noGrp="1"/>
          </p:cNvSpPr>
          <p:nvPr>
            <p:ph type="title"/>
          </p:nvPr>
        </p:nvSpPr>
        <p:spPr>
          <a:xfrm>
            <a:off x="663367" y="139336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2.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Scattergraph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590" name="Google Shape;2590;p41"/>
          <p:cNvGrpSpPr/>
          <p:nvPr/>
        </p:nvGrpSpPr>
        <p:grpSpPr>
          <a:xfrm>
            <a:off x="8097013" y="-324868"/>
            <a:ext cx="1176307" cy="1071716"/>
            <a:chOff x="3334575" y="1379675"/>
            <a:chExt cx="277300" cy="252650"/>
          </a:xfrm>
        </p:grpSpPr>
        <p:sp>
          <p:nvSpPr>
            <p:cNvPr id="2591" name="Google Shape;2591;p41"/>
            <p:cNvSpPr/>
            <p:nvPr/>
          </p:nvSpPr>
          <p:spPr>
            <a:xfrm>
              <a:off x="3334575" y="1379675"/>
              <a:ext cx="277300" cy="252650"/>
            </a:xfrm>
            <a:custGeom>
              <a:avLst/>
              <a:gdLst/>
              <a:ahLst/>
              <a:cxnLst/>
              <a:rect l="l" t="t" r="r" b="b"/>
              <a:pathLst>
                <a:path w="11092" h="10106" extrusionOk="0">
                  <a:moveTo>
                    <a:pt x="5546" y="1"/>
                  </a:moveTo>
                  <a:cubicBezTo>
                    <a:pt x="4253" y="1"/>
                    <a:pt x="2960" y="494"/>
                    <a:pt x="1973" y="1481"/>
                  </a:cubicBezTo>
                  <a:cubicBezTo>
                    <a:pt x="0" y="3454"/>
                    <a:pt x="0" y="6652"/>
                    <a:pt x="1973" y="8625"/>
                  </a:cubicBezTo>
                  <a:cubicBezTo>
                    <a:pt x="2960" y="9612"/>
                    <a:pt x="4253" y="10105"/>
                    <a:pt x="5546" y="10105"/>
                  </a:cubicBezTo>
                  <a:cubicBezTo>
                    <a:pt x="6839" y="10105"/>
                    <a:pt x="8132" y="9612"/>
                    <a:pt x="9118" y="8625"/>
                  </a:cubicBezTo>
                  <a:cubicBezTo>
                    <a:pt x="11091" y="6652"/>
                    <a:pt x="11091" y="3454"/>
                    <a:pt x="9118" y="1481"/>
                  </a:cubicBezTo>
                  <a:cubicBezTo>
                    <a:pt x="8132" y="494"/>
                    <a:pt x="6839" y="1"/>
                    <a:pt x="5546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3377925" y="1410700"/>
              <a:ext cx="190600" cy="190600"/>
            </a:xfrm>
            <a:custGeom>
              <a:avLst/>
              <a:gdLst/>
              <a:ahLst/>
              <a:cxnLst/>
              <a:rect l="l" t="t" r="r" b="b"/>
              <a:pathLst>
                <a:path w="7624" h="7624" extrusionOk="0">
                  <a:moveTo>
                    <a:pt x="3811" y="0"/>
                  </a:moveTo>
                  <a:cubicBezTo>
                    <a:pt x="1707" y="0"/>
                    <a:pt x="0" y="1708"/>
                    <a:pt x="0" y="3813"/>
                  </a:cubicBezTo>
                  <a:cubicBezTo>
                    <a:pt x="0" y="5918"/>
                    <a:pt x="1707" y="7624"/>
                    <a:pt x="3811" y="7624"/>
                  </a:cubicBezTo>
                  <a:cubicBezTo>
                    <a:pt x="5916" y="7624"/>
                    <a:pt x="7623" y="5918"/>
                    <a:pt x="7623" y="3813"/>
                  </a:cubicBezTo>
                  <a:cubicBezTo>
                    <a:pt x="7623" y="1708"/>
                    <a:pt x="5916" y="0"/>
                    <a:pt x="3811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3409575" y="1442400"/>
              <a:ext cx="127300" cy="127250"/>
            </a:xfrm>
            <a:custGeom>
              <a:avLst/>
              <a:gdLst/>
              <a:ahLst/>
              <a:cxnLst/>
              <a:rect l="l" t="t" r="r" b="b"/>
              <a:pathLst>
                <a:path w="5092" h="5090" extrusionOk="0">
                  <a:moveTo>
                    <a:pt x="2545" y="0"/>
                  </a:moveTo>
                  <a:cubicBezTo>
                    <a:pt x="1140" y="0"/>
                    <a:pt x="0" y="1140"/>
                    <a:pt x="0" y="2545"/>
                  </a:cubicBezTo>
                  <a:cubicBezTo>
                    <a:pt x="0" y="3950"/>
                    <a:pt x="1140" y="5090"/>
                    <a:pt x="2545" y="5090"/>
                  </a:cubicBezTo>
                  <a:cubicBezTo>
                    <a:pt x="3952" y="5090"/>
                    <a:pt x="5091" y="3950"/>
                    <a:pt x="5091" y="2545"/>
                  </a:cubicBezTo>
                  <a:cubicBezTo>
                    <a:pt x="5091" y="1140"/>
                    <a:pt x="3952" y="0"/>
                    <a:pt x="254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3433100" y="1465875"/>
              <a:ext cx="80250" cy="80250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1604" y="1"/>
                  </a:moveTo>
                  <a:cubicBezTo>
                    <a:pt x="718" y="1"/>
                    <a:pt x="0" y="718"/>
                    <a:pt x="0" y="1606"/>
                  </a:cubicBezTo>
                  <a:cubicBezTo>
                    <a:pt x="0" y="2492"/>
                    <a:pt x="718" y="3210"/>
                    <a:pt x="1604" y="3210"/>
                  </a:cubicBezTo>
                  <a:cubicBezTo>
                    <a:pt x="2491" y="3210"/>
                    <a:pt x="3209" y="2492"/>
                    <a:pt x="3209" y="1606"/>
                  </a:cubicBezTo>
                  <a:cubicBezTo>
                    <a:pt x="3209" y="718"/>
                    <a:pt x="2491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5" name="Google Shape;2595;p41"/>
          <p:cNvSpPr/>
          <p:nvPr/>
        </p:nvSpPr>
        <p:spPr>
          <a:xfrm>
            <a:off x="1737317" y="100471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41"/>
          <p:cNvSpPr/>
          <p:nvPr/>
        </p:nvSpPr>
        <p:spPr>
          <a:xfrm>
            <a:off x="6481217" y="121666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066;p32"/>
          <p:cNvSpPr txBox="1">
            <a:spLocks/>
          </p:cNvSpPr>
          <p:nvPr/>
        </p:nvSpPr>
        <p:spPr>
          <a:xfrm>
            <a:off x="1018903" y="964235"/>
            <a:ext cx="7078110" cy="36924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Google Shape;2066;p32"/>
          <p:cNvSpPr txBox="1">
            <a:spLocks/>
          </p:cNvSpPr>
          <p:nvPr/>
        </p:nvSpPr>
        <p:spPr>
          <a:xfrm>
            <a:off x="1114697" y="746848"/>
            <a:ext cx="6982316" cy="40295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600"/>
              </a:spcBef>
              <a:tabLst>
                <a:tab pos="627063" algn="l"/>
              </a:tabLst>
            </a:pPr>
            <a:r>
              <a:rPr lang="en-US" dirty="0">
                <a:solidFill>
                  <a:schemeClr val="bg2"/>
                </a:solidFill>
              </a:rPr>
              <a:t>Dari </a:t>
            </a:r>
            <a:r>
              <a:rPr lang="en-US" dirty="0" err="1">
                <a:solidFill>
                  <a:schemeClr val="bg2"/>
                </a:solidFill>
              </a:rPr>
              <a:t>grafik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diketahui</a:t>
            </a:r>
            <a:r>
              <a:rPr lang="en-US" dirty="0">
                <a:solidFill>
                  <a:schemeClr val="bg2"/>
                </a:solidFill>
              </a:rPr>
              <a:t> :</a:t>
            </a:r>
          </a:p>
          <a:p>
            <a:pPr algn="just">
              <a:spcBef>
                <a:spcPts val="600"/>
              </a:spcBef>
              <a:tabLst>
                <a:tab pos="627063" algn="l"/>
              </a:tabLst>
            </a:pP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tetap</a:t>
            </a:r>
            <a:r>
              <a:rPr lang="en-US" dirty="0">
                <a:solidFill>
                  <a:schemeClr val="bg2"/>
                </a:solidFill>
              </a:rPr>
              <a:t> (a) = $ 440</a:t>
            </a:r>
          </a:p>
          <a:p>
            <a:pPr algn="just">
              <a:spcBef>
                <a:spcPts val="600"/>
              </a:spcBef>
              <a:tabLst>
                <a:tab pos="627063" algn="l"/>
              </a:tabLst>
            </a:pPr>
            <a:r>
              <a:rPr lang="en-US" dirty="0" err="1">
                <a:solidFill>
                  <a:schemeClr val="bg2"/>
                </a:solidFill>
              </a:rPr>
              <a:t>Maka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satuan</a:t>
            </a:r>
            <a:r>
              <a:rPr lang="en-US" dirty="0">
                <a:solidFill>
                  <a:schemeClr val="bg2"/>
                </a:solidFill>
              </a:rPr>
              <a:t>:</a:t>
            </a:r>
          </a:p>
          <a:p>
            <a:pPr algn="just">
              <a:spcBef>
                <a:spcPts val="600"/>
              </a:spcBef>
              <a:tabLst>
                <a:tab pos="627063" algn="l"/>
              </a:tabLst>
            </a:pPr>
            <a:r>
              <a:rPr lang="en-US" dirty="0">
                <a:solidFill>
                  <a:schemeClr val="bg2"/>
                </a:solidFill>
              </a:rPr>
              <a:t>	b = Y – an 		b = $ 6.840 – ($ 440 x 12)</a:t>
            </a:r>
          </a:p>
          <a:p>
            <a:pPr algn="just" defTabSz="1079500">
              <a:spcBef>
                <a:spcPts val="600"/>
              </a:spcBef>
              <a:tabLst>
                <a:tab pos="627063" algn="l"/>
              </a:tabLst>
            </a:pPr>
            <a:r>
              <a:rPr lang="en-US" dirty="0">
                <a:solidFill>
                  <a:schemeClr val="bg2"/>
                </a:solidFill>
              </a:rPr>
              <a:t>		x 		420.000</a:t>
            </a:r>
          </a:p>
          <a:p>
            <a:pPr algn="just">
              <a:spcBef>
                <a:spcPts val="600"/>
              </a:spcBef>
              <a:tabLst>
                <a:tab pos="627063" algn="l"/>
              </a:tabLst>
            </a:pPr>
            <a:r>
              <a:rPr lang="en-US" dirty="0">
                <a:solidFill>
                  <a:schemeClr val="bg2"/>
                </a:solidFill>
              </a:rPr>
              <a:t>	b = $ 6.840 – $ 5.280 	b = $ 1.560</a:t>
            </a:r>
          </a:p>
          <a:p>
            <a:pPr algn="just" defTabSz="1016000">
              <a:spcBef>
                <a:spcPts val="600"/>
              </a:spcBef>
              <a:tabLst>
                <a:tab pos="627063" algn="l"/>
                <a:tab pos="1166813" algn="l"/>
              </a:tabLst>
            </a:pPr>
            <a:r>
              <a:rPr lang="en-US" dirty="0">
                <a:solidFill>
                  <a:schemeClr val="bg2"/>
                </a:solidFill>
              </a:rPr>
              <a:t>		420.000 		420.000</a:t>
            </a:r>
          </a:p>
          <a:p>
            <a:pPr algn="just">
              <a:spcBef>
                <a:spcPts val="600"/>
              </a:spcBef>
              <a:tabLst>
                <a:tab pos="627063" algn="l"/>
              </a:tabLst>
            </a:pPr>
            <a:r>
              <a:rPr lang="en-US" dirty="0">
                <a:solidFill>
                  <a:schemeClr val="bg2"/>
                </a:solidFill>
              </a:rPr>
              <a:t>	b = $ 0,0037 per jam TKL</a:t>
            </a:r>
          </a:p>
          <a:p>
            <a:pPr algn="just">
              <a:spcBef>
                <a:spcPts val="600"/>
              </a:spcBef>
              <a:tabLst>
                <a:tab pos="627063" algn="l"/>
              </a:tabLst>
            </a:pPr>
            <a:r>
              <a:rPr lang="en-US" dirty="0" err="1">
                <a:solidFill>
                  <a:schemeClr val="bg2"/>
                </a:solidFill>
              </a:rPr>
              <a:t>Jadi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persamaan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anggaran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fleksibel</a:t>
            </a:r>
            <a:r>
              <a:rPr lang="en-US" dirty="0">
                <a:solidFill>
                  <a:schemeClr val="bg2"/>
                </a:solidFill>
              </a:rPr>
              <a:t> :</a:t>
            </a:r>
          </a:p>
          <a:p>
            <a:pPr algn="just">
              <a:spcBef>
                <a:spcPts val="600"/>
              </a:spcBef>
              <a:tabLst>
                <a:tab pos="627063" algn="l"/>
              </a:tabLst>
            </a:pPr>
            <a:r>
              <a:rPr lang="en-US" dirty="0">
                <a:solidFill>
                  <a:schemeClr val="bg2"/>
                </a:solidFill>
              </a:rPr>
              <a:t>	Y = $ 440 + $ 0,0037 X</a:t>
            </a:r>
          </a:p>
          <a:p>
            <a:pPr algn="just">
              <a:spcBef>
                <a:spcPts val="600"/>
              </a:spcBef>
              <a:tabLst>
                <a:tab pos="627063" algn="l"/>
              </a:tabLst>
            </a:pPr>
            <a:endParaRPr lang="en-US" dirty="0">
              <a:solidFill>
                <a:schemeClr val="bg2"/>
              </a:solidFill>
            </a:endParaRPr>
          </a:p>
          <a:p>
            <a:pPr algn="just">
              <a:spcBef>
                <a:spcPts val="600"/>
              </a:spcBef>
              <a:tabLst>
                <a:tab pos="627063" algn="l"/>
              </a:tabLst>
            </a:pPr>
            <a:r>
              <a:rPr lang="en-US" dirty="0">
                <a:solidFill>
                  <a:schemeClr val="bg2"/>
                </a:solidFill>
              </a:rPr>
              <a:t>Dari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di </a:t>
            </a:r>
            <a:r>
              <a:rPr lang="en-US" dirty="0" err="1">
                <a:solidFill>
                  <a:schemeClr val="bg2"/>
                </a:solidFill>
              </a:rPr>
              <a:t>atas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disimpulkan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bahwa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listrik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terdiri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atas</a:t>
            </a:r>
            <a:r>
              <a:rPr lang="en-US" dirty="0">
                <a:solidFill>
                  <a:schemeClr val="bg2"/>
                </a:solidFill>
              </a:rPr>
              <a:t> :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tetap</a:t>
            </a:r>
            <a:r>
              <a:rPr lang="en-US" dirty="0">
                <a:solidFill>
                  <a:schemeClr val="bg2"/>
                </a:solidFill>
              </a:rPr>
              <a:t> per </a:t>
            </a:r>
            <a:r>
              <a:rPr lang="en-US" dirty="0" err="1">
                <a:solidFill>
                  <a:schemeClr val="bg2"/>
                </a:solidFill>
              </a:rPr>
              <a:t>bulan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sebessar</a:t>
            </a:r>
            <a:r>
              <a:rPr lang="en-US" dirty="0">
                <a:solidFill>
                  <a:schemeClr val="bg2"/>
                </a:solidFill>
              </a:rPr>
              <a:t> $440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sebesar</a:t>
            </a:r>
            <a:r>
              <a:rPr lang="en-US" dirty="0">
                <a:solidFill>
                  <a:schemeClr val="bg2"/>
                </a:solidFill>
              </a:rPr>
              <a:t> $0,0037 per jam </a:t>
            </a:r>
            <a:r>
              <a:rPr lang="en-US" dirty="0" err="1">
                <a:solidFill>
                  <a:schemeClr val="bg2"/>
                </a:solidFill>
              </a:rPr>
              <a:t>tenaga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kerja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langsung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90057" y="1976846"/>
            <a:ext cx="43542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58342" y="1959428"/>
            <a:ext cx="171123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12950" y="2529838"/>
            <a:ext cx="14351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19303" y="2529838"/>
            <a:ext cx="46064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21874" y="1811383"/>
            <a:ext cx="499251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508425" y="2372793"/>
            <a:ext cx="304801" cy="435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177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p41"/>
          <p:cNvSpPr txBox="1">
            <a:spLocks noGrp="1"/>
          </p:cNvSpPr>
          <p:nvPr>
            <p:ph type="title"/>
          </p:nvPr>
        </p:nvSpPr>
        <p:spPr>
          <a:xfrm>
            <a:off x="663367" y="200299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2.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Scattergraph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590" name="Google Shape;2590;p41"/>
          <p:cNvGrpSpPr/>
          <p:nvPr/>
        </p:nvGrpSpPr>
        <p:grpSpPr>
          <a:xfrm>
            <a:off x="8097013" y="-324868"/>
            <a:ext cx="1176307" cy="1071716"/>
            <a:chOff x="3334575" y="1379675"/>
            <a:chExt cx="277300" cy="252650"/>
          </a:xfrm>
        </p:grpSpPr>
        <p:sp>
          <p:nvSpPr>
            <p:cNvPr id="2591" name="Google Shape;2591;p41"/>
            <p:cNvSpPr/>
            <p:nvPr/>
          </p:nvSpPr>
          <p:spPr>
            <a:xfrm>
              <a:off x="3334575" y="1379675"/>
              <a:ext cx="277300" cy="252650"/>
            </a:xfrm>
            <a:custGeom>
              <a:avLst/>
              <a:gdLst/>
              <a:ahLst/>
              <a:cxnLst/>
              <a:rect l="l" t="t" r="r" b="b"/>
              <a:pathLst>
                <a:path w="11092" h="10106" extrusionOk="0">
                  <a:moveTo>
                    <a:pt x="5546" y="1"/>
                  </a:moveTo>
                  <a:cubicBezTo>
                    <a:pt x="4253" y="1"/>
                    <a:pt x="2960" y="494"/>
                    <a:pt x="1973" y="1481"/>
                  </a:cubicBezTo>
                  <a:cubicBezTo>
                    <a:pt x="0" y="3454"/>
                    <a:pt x="0" y="6652"/>
                    <a:pt x="1973" y="8625"/>
                  </a:cubicBezTo>
                  <a:cubicBezTo>
                    <a:pt x="2960" y="9612"/>
                    <a:pt x="4253" y="10105"/>
                    <a:pt x="5546" y="10105"/>
                  </a:cubicBezTo>
                  <a:cubicBezTo>
                    <a:pt x="6839" y="10105"/>
                    <a:pt x="8132" y="9612"/>
                    <a:pt x="9118" y="8625"/>
                  </a:cubicBezTo>
                  <a:cubicBezTo>
                    <a:pt x="11091" y="6652"/>
                    <a:pt x="11091" y="3454"/>
                    <a:pt x="9118" y="1481"/>
                  </a:cubicBezTo>
                  <a:cubicBezTo>
                    <a:pt x="8132" y="494"/>
                    <a:pt x="6839" y="1"/>
                    <a:pt x="5546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3377925" y="1410700"/>
              <a:ext cx="190600" cy="190600"/>
            </a:xfrm>
            <a:custGeom>
              <a:avLst/>
              <a:gdLst/>
              <a:ahLst/>
              <a:cxnLst/>
              <a:rect l="l" t="t" r="r" b="b"/>
              <a:pathLst>
                <a:path w="7624" h="7624" extrusionOk="0">
                  <a:moveTo>
                    <a:pt x="3811" y="0"/>
                  </a:moveTo>
                  <a:cubicBezTo>
                    <a:pt x="1707" y="0"/>
                    <a:pt x="0" y="1708"/>
                    <a:pt x="0" y="3813"/>
                  </a:cubicBezTo>
                  <a:cubicBezTo>
                    <a:pt x="0" y="5918"/>
                    <a:pt x="1707" y="7624"/>
                    <a:pt x="3811" y="7624"/>
                  </a:cubicBezTo>
                  <a:cubicBezTo>
                    <a:pt x="5916" y="7624"/>
                    <a:pt x="7623" y="5918"/>
                    <a:pt x="7623" y="3813"/>
                  </a:cubicBezTo>
                  <a:cubicBezTo>
                    <a:pt x="7623" y="1708"/>
                    <a:pt x="5916" y="0"/>
                    <a:pt x="3811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3409575" y="1442400"/>
              <a:ext cx="127300" cy="127250"/>
            </a:xfrm>
            <a:custGeom>
              <a:avLst/>
              <a:gdLst/>
              <a:ahLst/>
              <a:cxnLst/>
              <a:rect l="l" t="t" r="r" b="b"/>
              <a:pathLst>
                <a:path w="5092" h="5090" extrusionOk="0">
                  <a:moveTo>
                    <a:pt x="2545" y="0"/>
                  </a:moveTo>
                  <a:cubicBezTo>
                    <a:pt x="1140" y="0"/>
                    <a:pt x="0" y="1140"/>
                    <a:pt x="0" y="2545"/>
                  </a:cubicBezTo>
                  <a:cubicBezTo>
                    <a:pt x="0" y="3950"/>
                    <a:pt x="1140" y="5090"/>
                    <a:pt x="2545" y="5090"/>
                  </a:cubicBezTo>
                  <a:cubicBezTo>
                    <a:pt x="3952" y="5090"/>
                    <a:pt x="5091" y="3950"/>
                    <a:pt x="5091" y="2545"/>
                  </a:cubicBezTo>
                  <a:cubicBezTo>
                    <a:pt x="5091" y="1140"/>
                    <a:pt x="3952" y="0"/>
                    <a:pt x="254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3433100" y="1465875"/>
              <a:ext cx="80250" cy="80250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1604" y="1"/>
                  </a:moveTo>
                  <a:cubicBezTo>
                    <a:pt x="718" y="1"/>
                    <a:pt x="0" y="718"/>
                    <a:pt x="0" y="1606"/>
                  </a:cubicBezTo>
                  <a:cubicBezTo>
                    <a:pt x="0" y="2492"/>
                    <a:pt x="718" y="3210"/>
                    <a:pt x="1604" y="3210"/>
                  </a:cubicBezTo>
                  <a:cubicBezTo>
                    <a:pt x="2491" y="3210"/>
                    <a:pt x="3209" y="2492"/>
                    <a:pt x="3209" y="1606"/>
                  </a:cubicBezTo>
                  <a:cubicBezTo>
                    <a:pt x="3209" y="718"/>
                    <a:pt x="2491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5" name="Google Shape;2595;p41"/>
          <p:cNvSpPr/>
          <p:nvPr/>
        </p:nvSpPr>
        <p:spPr>
          <a:xfrm>
            <a:off x="1737317" y="100471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41"/>
          <p:cNvSpPr/>
          <p:nvPr/>
        </p:nvSpPr>
        <p:spPr>
          <a:xfrm>
            <a:off x="6481217" y="121666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066;p32"/>
          <p:cNvSpPr txBox="1">
            <a:spLocks/>
          </p:cNvSpPr>
          <p:nvPr/>
        </p:nvSpPr>
        <p:spPr>
          <a:xfrm>
            <a:off x="1018903" y="964235"/>
            <a:ext cx="7078110" cy="36924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Google Shape;2066;p32"/>
          <p:cNvSpPr txBox="1">
            <a:spLocks/>
          </p:cNvSpPr>
          <p:nvPr/>
        </p:nvSpPr>
        <p:spPr>
          <a:xfrm>
            <a:off x="1114697" y="896984"/>
            <a:ext cx="6982316" cy="35792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tabLst>
                <a:tab pos="627063" algn="l"/>
              </a:tabLst>
            </a:pPr>
            <a:r>
              <a:rPr lang="en-US" dirty="0" err="1">
                <a:solidFill>
                  <a:schemeClr val="bg2"/>
                </a:solidFill>
              </a:rPr>
              <a:t>Kelebihan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scattergraph</a:t>
            </a:r>
            <a:r>
              <a:rPr lang="en-US" dirty="0">
                <a:solidFill>
                  <a:schemeClr val="bg2"/>
                </a:solidFill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627063" algn="l"/>
              </a:tabLst>
            </a:pPr>
            <a:r>
              <a:rPr lang="en-US" dirty="0" err="1">
                <a:solidFill>
                  <a:schemeClr val="bg2"/>
                </a:solidFill>
              </a:rPr>
              <a:t>Dibandingkan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tertinggi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terendah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lebih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teliti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karena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semua</a:t>
            </a:r>
            <a:r>
              <a:rPr lang="en-US" dirty="0">
                <a:solidFill>
                  <a:schemeClr val="bg2"/>
                </a:solidFill>
              </a:rPr>
              <a:t> n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bulan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diperhitungkan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627063" algn="l"/>
              </a:tabLst>
            </a:pP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memungkinkan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inspeksi</a:t>
            </a:r>
            <a:r>
              <a:rPr lang="en-US" dirty="0">
                <a:solidFill>
                  <a:schemeClr val="bg2"/>
                </a:solidFill>
              </a:rPr>
              <a:t> data </a:t>
            </a:r>
            <a:r>
              <a:rPr lang="en-US" dirty="0" err="1">
                <a:solidFill>
                  <a:schemeClr val="bg2"/>
                </a:solidFill>
              </a:rPr>
              <a:t>secara</a:t>
            </a:r>
            <a:r>
              <a:rPr lang="en-US" dirty="0">
                <a:solidFill>
                  <a:schemeClr val="bg2"/>
                </a:solidFill>
              </a:rPr>
              <a:t> visual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menentukan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apakah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tersebut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kelihatan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berkaitan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aktivitas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apakah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hubungannya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mendekati</a:t>
            </a:r>
            <a:r>
              <a:rPr lang="en-US" dirty="0">
                <a:solidFill>
                  <a:schemeClr val="bg2"/>
                </a:solidFill>
              </a:rPr>
              <a:t> linier.</a:t>
            </a:r>
          </a:p>
          <a:p>
            <a:pPr algn="just">
              <a:lnSpc>
                <a:spcPct val="150000"/>
              </a:lnSpc>
              <a:tabLst>
                <a:tab pos="627063" algn="l"/>
              </a:tabLst>
            </a:pPr>
            <a:r>
              <a:rPr lang="en-US" dirty="0" err="1">
                <a:solidFill>
                  <a:schemeClr val="bg2"/>
                </a:solidFill>
              </a:rPr>
              <a:t>Kelemahan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scattergraph</a:t>
            </a:r>
            <a:r>
              <a:rPr lang="en-US" dirty="0">
                <a:solidFill>
                  <a:schemeClr val="bg2"/>
                </a:solidFill>
              </a:rPr>
              <a:t>:</a:t>
            </a:r>
          </a:p>
          <a:p>
            <a:pPr algn="just">
              <a:lnSpc>
                <a:spcPct val="150000"/>
              </a:lnSpc>
              <a:tabLst>
                <a:tab pos="627063" algn="l"/>
              </a:tabLst>
            </a:pP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kurang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ilmiah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karena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penarikan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B </a:t>
            </a:r>
            <a:r>
              <a:rPr lang="en-US" dirty="0" err="1">
                <a:solidFill>
                  <a:schemeClr val="bg2"/>
                </a:solidFill>
              </a:rPr>
              <a:t>dapat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berbeda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antara</a:t>
            </a:r>
            <a:r>
              <a:rPr lang="en-US" dirty="0">
                <a:solidFill>
                  <a:schemeClr val="bg2"/>
                </a:solidFill>
              </a:rPr>
              <a:t> orang </a:t>
            </a:r>
            <a:r>
              <a:rPr lang="en-US" dirty="0" err="1">
                <a:solidFill>
                  <a:schemeClr val="bg2"/>
                </a:solidFill>
              </a:rPr>
              <a:t>tertentu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dibandingkan</a:t>
            </a:r>
            <a:r>
              <a:rPr lang="en-US" dirty="0">
                <a:solidFill>
                  <a:schemeClr val="bg2"/>
                </a:solidFill>
              </a:rPr>
              <a:t> orang lain,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oleh</a:t>
            </a:r>
            <a:r>
              <a:rPr lang="en-US" dirty="0">
                <a:solidFill>
                  <a:schemeClr val="bg2"/>
                </a:solidFill>
              </a:rPr>
              <a:t> orang </a:t>
            </a:r>
            <a:r>
              <a:rPr lang="en-US" dirty="0" err="1">
                <a:solidFill>
                  <a:schemeClr val="bg2"/>
                </a:solidFill>
              </a:rPr>
              <a:t>tertentu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tetapi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waktunya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berbeda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meskipun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menggunakan</a:t>
            </a:r>
            <a:r>
              <a:rPr lang="en-US" dirty="0">
                <a:solidFill>
                  <a:schemeClr val="bg2"/>
                </a:solidFill>
              </a:rPr>
              <a:t> data </a:t>
            </a:r>
            <a:r>
              <a:rPr lang="en-US" dirty="0" err="1">
                <a:solidFill>
                  <a:schemeClr val="bg2"/>
                </a:solidFill>
              </a:rPr>
              <a:t>kapasitas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sama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jadi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bersifat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subyektif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294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33"/>
          <p:cNvSpPr txBox="1">
            <a:spLocks noGrp="1"/>
          </p:cNvSpPr>
          <p:nvPr>
            <p:ph type="title"/>
          </p:nvPr>
        </p:nvSpPr>
        <p:spPr>
          <a:xfrm>
            <a:off x="721050" y="330923"/>
            <a:ext cx="7701900" cy="8882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3.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Least Squares / </a:t>
            </a:r>
            <a:r>
              <a:rPr lang="en-US" dirty="0" err="1">
                <a:solidFill>
                  <a:schemeClr val="tx2"/>
                </a:solidFill>
              </a:rPr>
              <a:t>Kuadrat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Terkecil</a:t>
            </a:r>
            <a:r>
              <a:rPr lang="en-US" dirty="0">
                <a:solidFill>
                  <a:schemeClr val="tx2"/>
                </a:solidFill>
              </a:rPr>
              <a:t> / </a:t>
            </a:r>
            <a:r>
              <a:rPr lang="en-US" dirty="0" err="1">
                <a:solidFill>
                  <a:schemeClr val="tx2"/>
                </a:solidFill>
              </a:rPr>
              <a:t>Analisis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Regresi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2088" name="Google Shape;2088;p33"/>
          <p:cNvGrpSpPr/>
          <p:nvPr/>
        </p:nvGrpSpPr>
        <p:grpSpPr>
          <a:xfrm>
            <a:off x="8030769" y="3746914"/>
            <a:ext cx="1344112" cy="1484777"/>
            <a:chOff x="1586725" y="1797325"/>
            <a:chExt cx="618950" cy="683725"/>
          </a:xfrm>
        </p:grpSpPr>
        <p:sp>
          <p:nvSpPr>
            <p:cNvPr id="2089" name="Google Shape;2089;p33"/>
            <p:cNvSpPr/>
            <p:nvPr/>
          </p:nvSpPr>
          <p:spPr>
            <a:xfrm>
              <a:off x="1807975" y="1797325"/>
              <a:ext cx="121100" cy="683625"/>
            </a:xfrm>
            <a:custGeom>
              <a:avLst/>
              <a:gdLst/>
              <a:ahLst/>
              <a:cxnLst/>
              <a:rect l="l" t="t" r="r" b="b"/>
              <a:pathLst>
                <a:path w="4844" h="27345" extrusionOk="0">
                  <a:moveTo>
                    <a:pt x="2349" y="0"/>
                  </a:moveTo>
                  <a:cubicBezTo>
                    <a:pt x="2157" y="0"/>
                    <a:pt x="1957" y="104"/>
                    <a:pt x="1833" y="257"/>
                  </a:cubicBezTo>
                  <a:cubicBezTo>
                    <a:pt x="1649" y="484"/>
                    <a:pt x="1590" y="786"/>
                    <a:pt x="1540" y="1073"/>
                  </a:cubicBezTo>
                  <a:cubicBezTo>
                    <a:pt x="0" y="9873"/>
                    <a:pt x="1045" y="19109"/>
                    <a:pt x="4508" y="27345"/>
                  </a:cubicBezTo>
                  <a:cubicBezTo>
                    <a:pt x="4572" y="25982"/>
                    <a:pt x="4649" y="21218"/>
                    <a:pt x="4717" y="20080"/>
                  </a:cubicBezTo>
                  <a:cubicBezTo>
                    <a:pt x="4843" y="17964"/>
                    <a:pt x="4604" y="15843"/>
                    <a:pt x="4497" y="13725"/>
                  </a:cubicBezTo>
                  <a:cubicBezTo>
                    <a:pt x="4272" y="9255"/>
                    <a:pt x="4604" y="4607"/>
                    <a:pt x="2877" y="478"/>
                  </a:cubicBezTo>
                  <a:cubicBezTo>
                    <a:pt x="2815" y="328"/>
                    <a:pt x="2743" y="171"/>
                    <a:pt x="2609" y="78"/>
                  </a:cubicBezTo>
                  <a:cubicBezTo>
                    <a:pt x="2531" y="24"/>
                    <a:pt x="2441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1934450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70" y="0"/>
                  </a:moveTo>
                  <a:cubicBezTo>
                    <a:pt x="7429" y="0"/>
                    <a:pt x="7285" y="37"/>
                    <a:pt x="7159" y="100"/>
                  </a:cubicBezTo>
                  <a:cubicBezTo>
                    <a:pt x="6904" y="228"/>
                    <a:pt x="6708" y="448"/>
                    <a:pt x="6522" y="668"/>
                  </a:cubicBezTo>
                  <a:cubicBezTo>
                    <a:pt x="3381" y="4400"/>
                    <a:pt x="1990" y="9286"/>
                    <a:pt x="1090" y="14080"/>
                  </a:cubicBezTo>
                  <a:cubicBezTo>
                    <a:pt x="611" y="16630"/>
                    <a:pt x="249" y="19198"/>
                    <a:pt x="0" y="21786"/>
                  </a:cubicBezTo>
                  <a:cubicBezTo>
                    <a:pt x="256" y="21164"/>
                    <a:pt x="554" y="20641"/>
                    <a:pt x="804" y="20018"/>
                  </a:cubicBezTo>
                  <a:lnTo>
                    <a:pt x="6943" y="4775"/>
                  </a:lnTo>
                  <a:cubicBezTo>
                    <a:pt x="7395" y="3652"/>
                    <a:pt x="7849" y="2527"/>
                    <a:pt x="8156" y="1355"/>
                  </a:cubicBezTo>
                  <a:cubicBezTo>
                    <a:pt x="8266" y="930"/>
                    <a:pt x="8324" y="393"/>
                    <a:pt x="7974" y="127"/>
                  </a:cubicBezTo>
                  <a:cubicBezTo>
                    <a:pt x="7858" y="39"/>
                    <a:pt x="7715" y="0"/>
                    <a:pt x="7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1946150" y="2152650"/>
              <a:ext cx="259525" cy="321925"/>
            </a:xfrm>
            <a:custGeom>
              <a:avLst/>
              <a:gdLst/>
              <a:ahLst/>
              <a:cxnLst/>
              <a:rect l="l" t="t" r="r" b="b"/>
              <a:pathLst>
                <a:path w="10381" h="12877" extrusionOk="0">
                  <a:moveTo>
                    <a:pt x="9590" y="0"/>
                  </a:moveTo>
                  <a:cubicBezTo>
                    <a:pt x="9524" y="0"/>
                    <a:pt x="9459" y="7"/>
                    <a:pt x="9397" y="21"/>
                  </a:cubicBezTo>
                  <a:cubicBezTo>
                    <a:pt x="9041" y="99"/>
                    <a:pt x="8747" y="340"/>
                    <a:pt x="8474" y="582"/>
                  </a:cubicBezTo>
                  <a:cubicBezTo>
                    <a:pt x="4715" y="3896"/>
                    <a:pt x="2165" y="8357"/>
                    <a:pt x="0" y="12876"/>
                  </a:cubicBezTo>
                  <a:cubicBezTo>
                    <a:pt x="1532" y="10948"/>
                    <a:pt x="6790" y="5646"/>
                    <a:pt x="7850" y="4639"/>
                  </a:cubicBezTo>
                  <a:cubicBezTo>
                    <a:pt x="8911" y="3632"/>
                    <a:pt x="9904" y="2467"/>
                    <a:pt x="10286" y="1055"/>
                  </a:cubicBezTo>
                  <a:cubicBezTo>
                    <a:pt x="10340" y="851"/>
                    <a:pt x="10381" y="632"/>
                    <a:pt x="10309" y="433"/>
                  </a:cubicBezTo>
                  <a:cubicBezTo>
                    <a:pt x="10208" y="151"/>
                    <a:pt x="9896" y="0"/>
                    <a:pt x="9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3"/>
            <p:cNvSpPr/>
            <p:nvPr/>
          </p:nvSpPr>
          <p:spPr>
            <a:xfrm>
              <a:off x="1962475" y="2363575"/>
              <a:ext cx="230025" cy="108850"/>
            </a:xfrm>
            <a:custGeom>
              <a:avLst/>
              <a:gdLst/>
              <a:ahLst/>
              <a:cxnLst/>
              <a:rect l="l" t="t" r="r" b="b"/>
              <a:pathLst>
                <a:path w="9201" h="4354" extrusionOk="0">
                  <a:moveTo>
                    <a:pt x="8062" y="1"/>
                  </a:moveTo>
                  <a:cubicBezTo>
                    <a:pt x="7972" y="1"/>
                    <a:pt x="7881" y="6"/>
                    <a:pt x="7792" y="14"/>
                  </a:cubicBezTo>
                  <a:cubicBezTo>
                    <a:pt x="6610" y="121"/>
                    <a:pt x="5515" y="670"/>
                    <a:pt x="4485" y="1262"/>
                  </a:cubicBezTo>
                  <a:cubicBezTo>
                    <a:pt x="2910" y="2171"/>
                    <a:pt x="1410" y="3205"/>
                    <a:pt x="1" y="4354"/>
                  </a:cubicBezTo>
                  <a:cubicBezTo>
                    <a:pt x="1594" y="3845"/>
                    <a:pt x="3462" y="3395"/>
                    <a:pt x="5067" y="2925"/>
                  </a:cubicBezTo>
                  <a:cubicBezTo>
                    <a:pt x="6242" y="2582"/>
                    <a:pt x="7379" y="2127"/>
                    <a:pt x="8465" y="1566"/>
                  </a:cubicBezTo>
                  <a:cubicBezTo>
                    <a:pt x="8756" y="1416"/>
                    <a:pt x="9074" y="1218"/>
                    <a:pt x="9138" y="896"/>
                  </a:cubicBezTo>
                  <a:cubicBezTo>
                    <a:pt x="9201" y="591"/>
                    <a:pt x="8988" y="279"/>
                    <a:pt x="8712" y="136"/>
                  </a:cubicBezTo>
                  <a:cubicBezTo>
                    <a:pt x="8513" y="34"/>
                    <a:pt x="8288" y="1"/>
                    <a:pt x="8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3"/>
            <p:cNvSpPr/>
            <p:nvPr/>
          </p:nvSpPr>
          <p:spPr>
            <a:xfrm>
              <a:off x="1664175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6" y="0"/>
                  </a:moveTo>
                  <a:cubicBezTo>
                    <a:pt x="611" y="0"/>
                    <a:pt x="468" y="39"/>
                    <a:pt x="352" y="127"/>
                  </a:cubicBezTo>
                  <a:cubicBezTo>
                    <a:pt x="1" y="393"/>
                    <a:pt x="60" y="930"/>
                    <a:pt x="170" y="1355"/>
                  </a:cubicBezTo>
                  <a:cubicBezTo>
                    <a:pt x="477" y="2527"/>
                    <a:pt x="931" y="3652"/>
                    <a:pt x="1383" y="4775"/>
                  </a:cubicBezTo>
                  <a:lnTo>
                    <a:pt x="7522" y="20018"/>
                  </a:lnTo>
                  <a:cubicBezTo>
                    <a:pt x="7774" y="20641"/>
                    <a:pt x="8070" y="21164"/>
                    <a:pt x="8324" y="21786"/>
                  </a:cubicBezTo>
                  <a:cubicBezTo>
                    <a:pt x="8077" y="19198"/>
                    <a:pt x="7715" y="16630"/>
                    <a:pt x="7236" y="14080"/>
                  </a:cubicBezTo>
                  <a:cubicBezTo>
                    <a:pt x="6336" y="9286"/>
                    <a:pt x="4945" y="4400"/>
                    <a:pt x="1802" y="668"/>
                  </a:cubicBezTo>
                  <a:cubicBezTo>
                    <a:pt x="1618" y="448"/>
                    <a:pt x="1422" y="228"/>
                    <a:pt x="1167" y="100"/>
                  </a:cubicBezTo>
                  <a:cubicBezTo>
                    <a:pt x="1041" y="37"/>
                    <a:pt x="897" y="0"/>
                    <a:pt x="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1586725" y="2151500"/>
              <a:ext cx="265700" cy="329550"/>
            </a:xfrm>
            <a:custGeom>
              <a:avLst/>
              <a:gdLst/>
              <a:ahLst/>
              <a:cxnLst/>
              <a:rect l="l" t="t" r="r" b="b"/>
              <a:pathLst>
                <a:path w="10628" h="13182" extrusionOk="0">
                  <a:moveTo>
                    <a:pt x="812" y="0"/>
                  </a:moveTo>
                  <a:cubicBezTo>
                    <a:pt x="498" y="0"/>
                    <a:pt x="178" y="153"/>
                    <a:pt x="74" y="444"/>
                  </a:cubicBezTo>
                  <a:cubicBezTo>
                    <a:pt x="0" y="645"/>
                    <a:pt x="41" y="870"/>
                    <a:pt x="99" y="1078"/>
                  </a:cubicBezTo>
                  <a:cubicBezTo>
                    <a:pt x="488" y="2524"/>
                    <a:pt x="1506" y="3717"/>
                    <a:pt x="2591" y="4747"/>
                  </a:cubicBezTo>
                  <a:cubicBezTo>
                    <a:pt x="3679" y="5779"/>
                    <a:pt x="9061" y="11208"/>
                    <a:pt x="10627" y="13181"/>
                  </a:cubicBezTo>
                  <a:cubicBezTo>
                    <a:pt x="8411" y="8554"/>
                    <a:pt x="5802" y="3988"/>
                    <a:pt x="1954" y="594"/>
                  </a:cubicBezTo>
                  <a:cubicBezTo>
                    <a:pt x="1674" y="347"/>
                    <a:pt x="1372" y="99"/>
                    <a:pt x="1008" y="20"/>
                  </a:cubicBezTo>
                  <a:cubicBezTo>
                    <a:pt x="944" y="7"/>
                    <a:pt x="878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3"/>
            <p:cNvSpPr/>
            <p:nvPr/>
          </p:nvSpPr>
          <p:spPr>
            <a:xfrm>
              <a:off x="1600250" y="2367400"/>
              <a:ext cx="235475" cy="111450"/>
            </a:xfrm>
            <a:custGeom>
              <a:avLst/>
              <a:gdLst/>
              <a:ahLst/>
              <a:cxnLst/>
              <a:rect l="l" t="t" r="r" b="b"/>
              <a:pathLst>
                <a:path w="9419" h="4458" extrusionOk="0">
                  <a:moveTo>
                    <a:pt x="1157" y="1"/>
                  </a:moveTo>
                  <a:cubicBezTo>
                    <a:pt x="929" y="1"/>
                    <a:pt x="702" y="33"/>
                    <a:pt x="500" y="138"/>
                  </a:cubicBezTo>
                  <a:cubicBezTo>
                    <a:pt x="217" y="284"/>
                    <a:pt x="0" y="606"/>
                    <a:pt x="63" y="918"/>
                  </a:cubicBezTo>
                  <a:cubicBezTo>
                    <a:pt x="129" y="1247"/>
                    <a:pt x="454" y="1449"/>
                    <a:pt x="752" y="1604"/>
                  </a:cubicBezTo>
                  <a:cubicBezTo>
                    <a:pt x="1865" y="2179"/>
                    <a:pt x="3029" y="2645"/>
                    <a:pt x="4231" y="2995"/>
                  </a:cubicBezTo>
                  <a:cubicBezTo>
                    <a:pt x="5875" y="3476"/>
                    <a:pt x="7788" y="3936"/>
                    <a:pt x="9418" y="4458"/>
                  </a:cubicBezTo>
                  <a:cubicBezTo>
                    <a:pt x="7975" y="3281"/>
                    <a:pt x="6440" y="2222"/>
                    <a:pt x="4827" y="1293"/>
                  </a:cubicBezTo>
                  <a:cubicBezTo>
                    <a:pt x="3774" y="686"/>
                    <a:pt x="2652" y="124"/>
                    <a:pt x="1442" y="15"/>
                  </a:cubicBezTo>
                  <a:cubicBezTo>
                    <a:pt x="1348" y="6"/>
                    <a:pt x="1252" y="1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3"/>
            <p:cNvSpPr/>
            <p:nvPr/>
          </p:nvSpPr>
          <p:spPr>
            <a:xfrm>
              <a:off x="1603775" y="2367450"/>
              <a:ext cx="231950" cy="111450"/>
            </a:xfrm>
            <a:custGeom>
              <a:avLst/>
              <a:gdLst/>
              <a:ahLst/>
              <a:cxnLst/>
              <a:rect l="l" t="t" r="r" b="b"/>
              <a:pathLst>
                <a:path w="9278" h="4458" extrusionOk="0">
                  <a:moveTo>
                    <a:pt x="1020" y="0"/>
                  </a:moveTo>
                  <a:cubicBezTo>
                    <a:pt x="790" y="0"/>
                    <a:pt x="562" y="34"/>
                    <a:pt x="359" y="138"/>
                  </a:cubicBezTo>
                  <a:cubicBezTo>
                    <a:pt x="209" y="216"/>
                    <a:pt x="83" y="338"/>
                    <a:pt x="1" y="486"/>
                  </a:cubicBezTo>
                  <a:cubicBezTo>
                    <a:pt x="3195" y="1175"/>
                    <a:pt x="6224" y="2486"/>
                    <a:pt x="8913" y="4345"/>
                  </a:cubicBezTo>
                  <a:cubicBezTo>
                    <a:pt x="9036" y="4382"/>
                    <a:pt x="9159" y="4418"/>
                    <a:pt x="9277" y="4457"/>
                  </a:cubicBezTo>
                  <a:cubicBezTo>
                    <a:pt x="7834" y="3281"/>
                    <a:pt x="6299" y="2222"/>
                    <a:pt x="4686" y="1293"/>
                  </a:cubicBezTo>
                  <a:cubicBezTo>
                    <a:pt x="3633" y="686"/>
                    <a:pt x="2511" y="124"/>
                    <a:pt x="1301" y="15"/>
                  </a:cubicBezTo>
                  <a:cubicBezTo>
                    <a:pt x="1208" y="6"/>
                    <a:pt x="1114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3"/>
            <p:cNvSpPr/>
            <p:nvPr/>
          </p:nvSpPr>
          <p:spPr>
            <a:xfrm>
              <a:off x="1598550" y="2151500"/>
              <a:ext cx="247400" cy="316150"/>
            </a:xfrm>
            <a:custGeom>
              <a:avLst/>
              <a:gdLst/>
              <a:ahLst/>
              <a:cxnLst/>
              <a:rect l="l" t="t" r="r" b="b"/>
              <a:pathLst>
                <a:path w="9896" h="12646" extrusionOk="0">
                  <a:moveTo>
                    <a:pt x="342" y="0"/>
                  </a:moveTo>
                  <a:cubicBezTo>
                    <a:pt x="226" y="0"/>
                    <a:pt x="110" y="22"/>
                    <a:pt x="1" y="63"/>
                  </a:cubicBezTo>
                  <a:cubicBezTo>
                    <a:pt x="3545" y="4058"/>
                    <a:pt x="6849" y="8260"/>
                    <a:pt x="9895" y="12645"/>
                  </a:cubicBezTo>
                  <a:cubicBezTo>
                    <a:pt x="7733" y="8203"/>
                    <a:pt x="5179" y="3856"/>
                    <a:pt x="1481" y="594"/>
                  </a:cubicBezTo>
                  <a:cubicBezTo>
                    <a:pt x="1201" y="347"/>
                    <a:pt x="899" y="99"/>
                    <a:pt x="535" y="20"/>
                  </a:cubicBezTo>
                  <a:cubicBezTo>
                    <a:pt x="471" y="7"/>
                    <a:pt x="406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3"/>
            <p:cNvSpPr/>
            <p:nvPr/>
          </p:nvSpPr>
          <p:spPr>
            <a:xfrm>
              <a:off x="1676050" y="1929825"/>
              <a:ext cx="194400" cy="526400"/>
            </a:xfrm>
            <a:custGeom>
              <a:avLst/>
              <a:gdLst/>
              <a:ahLst/>
              <a:cxnLst/>
              <a:rect l="l" t="t" r="r" b="b"/>
              <a:pathLst>
                <a:path w="7776" h="21056" extrusionOk="0">
                  <a:moveTo>
                    <a:pt x="282" y="1"/>
                  </a:moveTo>
                  <a:cubicBezTo>
                    <a:pt x="184" y="1"/>
                    <a:pt x="88" y="18"/>
                    <a:pt x="1" y="55"/>
                  </a:cubicBezTo>
                  <a:cubicBezTo>
                    <a:pt x="958" y="1853"/>
                    <a:pt x="1749" y="3743"/>
                    <a:pt x="2501" y="5639"/>
                  </a:cubicBezTo>
                  <a:cubicBezTo>
                    <a:pt x="4504" y="10689"/>
                    <a:pt x="6263" y="15827"/>
                    <a:pt x="7776" y="21055"/>
                  </a:cubicBezTo>
                  <a:cubicBezTo>
                    <a:pt x="7533" y="18718"/>
                    <a:pt x="7195" y="16391"/>
                    <a:pt x="6761" y="14078"/>
                  </a:cubicBezTo>
                  <a:cubicBezTo>
                    <a:pt x="5863" y="9286"/>
                    <a:pt x="4470" y="4400"/>
                    <a:pt x="1329" y="668"/>
                  </a:cubicBezTo>
                  <a:cubicBezTo>
                    <a:pt x="1145" y="448"/>
                    <a:pt x="949" y="228"/>
                    <a:pt x="692" y="100"/>
                  </a:cubicBezTo>
                  <a:cubicBezTo>
                    <a:pt x="566" y="37"/>
                    <a:pt x="423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3"/>
            <p:cNvSpPr/>
            <p:nvPr/>
          </p:nvSpPr>
          <p:spPr>
            <a:xfrm>
              <a:off x="1862750" y="1797350"/>
              <a:ext cx="66325" cy="675750"/>
            </a:xfrm>
            <a:custGeom>
              <a:avLst/>
              <a:gdLst/>
              <a:ahLst/>
              <a:cxnLst/>
              <a:rect l="l" t="t" r="r" b="b"/>
              <a:pathLst>
                <a:path w="2653" h="27030" extrusionOk="0">
                  <a:moveTo>
                    <a:pt x="160" y="1"/>
                  </a:moveTo>
                  <a:cubicBezTo>
                    <a:pt x="107" y="1"/>
                    <a:pt x="53" y="9"/>
                    <a:pt x="1" y="24"/>
                  </a:cubicBezTo>
                  <a:cubicBezTo>
                    <a:pt x="149" y="4981"/>
                    <a:pt x="434" y="9935"/>
                    <a:pt x="720" y="14888"/>
                  </a:cubicBezTo>
                  <a:cubicBezTo>
                    <a:pt x="958" y="18970"/>
                    <a:pt x="1211" y="23117"/>
                    <a:pt x="2329" y="27029"/>
                  </a:cubicBezTo>
                  <a:cubicBezTo>
                    <a:pt x="2392" y="25367"/>
                    <a:pt x="2463" y="21142"/>
                    <a:pt x="2526" y="20081"/>
                  </a:cubicBezTo>
                  <a:cubicBezTo>
                    <a:pt x="2652" y="17963"/>
                    <a:pt x="2413" y="15842"/>
                    <a:pt x="2306" y="13724"/>
                  </a:cubicBezTo>
                  <a:cubicBezTo>
                    <a:pt x="2081" y="9254"/>
                    <a:pt x="2415" y="4606"/>
                    <a:pt x="686" y="477"/>
                  </a:cubicBezTo>
                  <a:cubicBezTo>
                    <a:pt x="624" y="327"/>
                    <a:pt x="552" y="170"/>
                    <a:pt x="418" y="77"/>
                  </a:cubicBezTo>
                  <a:cubicBezTo>
                    <a:pt x="341" y="24"/>
                    <a:pt x="251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3"/>
            <p:cNvSpPr/>
            <p:nvPr/>
          </p:nvSpPr>
          <p:spPr>
            <a:xfrm>
              <a:off x="1945350" y="1932975"/>
              <a:ext cx="197200" cy="517800"/>
            </a:xfrm>
            <a:custGeom>
              <a:avLst/>
              <a:gdLst/>
              <a:ahLst/>
              <a:cxnLst/>
              <a:rect l="l" t="t" r="r" b="b"/>
              <a:pathLst>
                <a:path w="7888" h="20712" extrusionOk="0">
                  <a:moveTo>
                    <a:pt x="7538" y="1"/>
                  </a:moveTo>
                  <a:cubicBezTo>
                    <a:pt x="3838" y="6413"/>
                    <a:pt x="1288" y="13422"/>
                    <a:pt x="0" y="20711"/>
                  </a:cubicBezTo>
                  <a:cubicBezTo>
                    <a:pt x="127" y="20447"/>
                    <a:pt x="254" y="20181"/>
                    <a:pt x="370" y="19892"/>
                  </a:cubicBezTo>
                  <a:lnTo>
                    <a:pt x="6507" y="4649"/>
                  </a:lnTo>
                  <a:cubicBezTo>
                    <a:pt x="6959" y="3527"/>
                    <a:pt x="7413" y="2401"/>
                    <a:pt x="7720" y="1231"/>
                  </a:cubicBezTo>
                  <a:cubicBezTo>
                    <a:pt x="7830" y="804"/>
                    <a:pt x="7888" y="267"/>
                    <a:pt x="7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3"/>
            <p:cNvSpPr/>
            <p:nvPr/>
          </p:nvSpPr>
          <p:spPr>
            <a:xfrm>
              <a:off x="1946150" y="2158825"/>
              <a:ext cx="259525" cy="315750"/>
            </a:xfrm>
            <a:custGeom>
              <a:avLst/>
              <a:gdLst/>
              <a:ahLst/>
              <a:cxnLst/>
              <a:rect l="l" t="t" r="r" b="b"/>
              <a:pathLst>
                <a:path w="10381" h="12630" extrusionOk="0">
                  <a:moveTo>
                    <a:pt x="10193" y="1"/>
                  </a:moveTo>
                  <a:cubicBezTo>
                    <a:pt x="6281" y="3660"/>
                    <a:pt x="3131" y="8090"/>
                    <a:pt x="59" y="12508"/>
                  </a:cubicBezTo>
                  <a:cubicBezTo>
                    <a:pt x="40" y="12549"/>
                    <a:pt x="20" y="12588"/>
                    <a:pt x="0" y="12629"/>
                  </a:cubicBezTo>
                  <a:cubicBezTo>
                    <a:pt x="1531" y="10701"/>
                    <a:pt x="6788" y="5399"/>
                    <a:pt x="7848" y="4392"/>
                  </a:cubicBezTo>
                  <a:cubicBezTo>
                    <a:pt x="8911" y="3385"/>
                    <a:pt x="9902" y="2220"/>
                    <a:pt x="10286" y="808"/>
                  </a:cubicBezTo>
                  <a:cubicBezTo>
                    <a:pt x="10340" y="604"/>
                    <a:pt x="10381" y="385"/>
                    <a:pt x="10309" y="186"/>
                  </a:cubicBezTo>
                  <a:cubicBezTo>
                    <a:pt x="10282" y="118"/>
                    <a:pt x="10243" y="54"/>
                    <a:pt x="10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3"/>
            <p:cNvSpPr/>
            <p:nvPr/>
          </p:nvSpPr>
          <p:spPr>
            <a:xfrm>
              <a:off x="1972650" y="2374050"/>
              <a:ext cx="219150" cy="95250"/>
            </a:xfrm>
            <a:custGeom>
              <a:avLst/>
              <a:gdLst/>
              <a:ahLst/>
              <a:cxnLst/>
              <a:rect l="l" t="t" r="r" b="b"/>
              <a:pathLst>
                <a:path w="8766" h="3810" extrusionOk="0">
                  <a:moveTo>
                    <a:pt x="8621" y="1"/>
                  </a:moveTo>
                  <a:cubicBezTo>
                    <a:pt x="5560" y="795"/>
                    <a:pt x="2649" y="2081"/>
                    <a:pt x="1" y="3810"/>
                  </a:cubicBezTo>
                  <a:cubicBezTo>
                    <a:pt x="1499" y="3351"/>
                    <a:pt x="3188" y="2936"/>
                    <a:pt x="4660" y="2506"/>
                  </a:cubicBezTo>
                  <a:cubicBezTo>
                    <a:pt x="5835" y="2165"/>
                    <a:pt x="6972" y="1710"/>
                    <a:pt x="8058" y="1147"/>
                  </a:cubicBezTo>
                  <a:cubicBezTo>
                    <a:pt x="8349" y="997"/>
                    <a:pt x="8667" y="801"/>
                    <a:pt x="8731" y="479"/>
                  </a:cubicBezTo>
                  <a:cubicBezTo>
                    <a:pt x="8765" y="311"/>
                    <a:pt x="8715" y="143"/>
                    <a:pt x="8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>
              <a:off x="1830125" y="2072000"/>
              <a:ext cx="98950" cy="408950"/>
            </a:xfrm>
            <a:custGeom>
              <a:avLst/>
              <a:gdLst/>
              <a:ahLst/>
              <a:cxnLst/>
              <a:rect l="l" t="t" r="r" b="b"/>
              <a:pathLst>
                <a:path w="3958" h="16358" extrusionOk="0">
                  <a:moveTo>
                    <a:pt x="0" y="0"/>
                  </a:moveTo>
                  <a:cubicBezTo>
                    <a:pt x="225" y="5609"/>
                    <a:pt x="1445" y="11181"/>
                    <a:pt x="3622" y="16358"/>
                  </a:cubicBezTo>
                  <a:cubicBezTo>
                    <a:pt x="3686" y="14995"/>
                    <a:pt x="3764" y="10231"/>
                    <a:pt x="3831" y="9095"/>
                  </a:cubicBezTo>
                  <a:cubicBezTo>
                    <a:pt x="3957" y="6977"/>
                    <a:pt x="3718" y="4856"/>
                    <a:pt x="3611" y="2738"/>
                  </a:cubicBezTo>
                  <a:cubicBezTo>
                    <a:pt x="3584" y="2174"/>
                    <a:pt x="3563" y="1606"/>
                    <a:pt x="3548" y="1036"/>
                  </a:cubicBezTo>
                  <a:cubicBezTo>
                    <a:pt x="3325" y="2386"/>
                    <a:pt x="3047" y="3725"/>
                    <a:pt x="2713" y="5052"/>
                  </a:cubicBezTo>
                  <a:cubicBezTo>
                    <a:pt x="2663" y="5249"/>
                    <a:pt x="2604" y="5459"/>
                    <a:pt x="2445" y="5584"/>
                  </a:cubicBezTo>
                  <a:cubicBezTo>
                    <a:pt x="2354" y="5657"/>
                    <a:pt x="2244" y="5689"/>
                    <a:pt x="2131" y="5689"/>
                  </a:cubicBezTo>
                  <a:cubicBezTo>
                    <a:pt x="1952" y="5689"/>
                    <a:pt x="1765" y="5610"/>
                    <a:pt x="1632" y="5484"/>
                  </a:cubicBezTo>
                  <a:cubicBezTo>
                    <a:pt x="1416" y="5281"/>
                    <a:pt x="1311" y="4988"/>
                    <a:pt x="1216" y="4706"/>
                  </a:cubicBezTo>
                  <a:cubicBezTo>
                    <a:pt x="704" y="3166"/>
                    <a:pt x="297" y="159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>
              <a:off x="1934450" y="2133025"/>
              <a:ext cx="139800" cy="341450"/>
            </a:xfrm>
            <a:custGeom>
              <a:avLst/>
              <a:gdLst/>
              <a:ahLst/>
              <a:cxnLst/>
              <a:rect l="l" t="t" r="r" b="b"/>
              <a:pathLst>
                <a:path w="5592" h="13658" extrusionOk="0">
                  <a:moveTo>
                    <a:pt x="5591" y="0"/>
                  </a:moveTo>
                  <a:lnTo>
                    <a:pt x="5591" y="0"/>
                  </a:lnTo>
                  <a:cubicBezTo>
                    <a:pt x="4736" y="1075"/>
                    <a:pt x="3840" y="2117"/>
                    <a:pt x="2902" y="3124"/>
                  </a:cubicBezTo>
                  <a:cubicBezTo>
                    <a:pt x="2770" y="3265"/>
                    <a:pt x="2615" y="3417"/>
                    <a:pt x="2421" y="3417"/>
                  </a:cubicBezTo>
                  <a:cubicBezTo>
                    <a:pt x="2419" y="3417"/>
                    <a:pt x="2417" y="3417"/>
                    <a:pt x="2415" y="3417"/>
                  </a:cubicBezTo>
                  <a:cubicBezTo>
                    <a:pt x="2022" y="3411"/>
                    <a:pt x="1936" y="2861"/>
                    <a:pt x="1986" y="2470"/>
                  </a:cubicBezTo>
                  <a:cubicBezTo>
                    <a:pt x="2036" y="2095"/>
                    <a:pt x="2090" y="1722"/>
                    <a:pt x="2149" y="1350"/>
                  </a:cubicBezTo>
                  <a:lnTo>
                    <a:pt x="2149" y="1350"/>
                  </a:lnTo>
                  <a:cubicBezTo>
                    <a:pt x="1718" y="2867"/>
                    <a:pt x="1377" y="4413"/>
                    <a:pt x="1090" y="5952"/>
                  </a:cubicBezTo>
                  <a:cubicBezTo>
                    <a:pt x="611" y="8502"/>
                    <a:pt x="249" y="11070"/>
                    <a:pt x="0" y="13658"/>
                  </a:cubicBezTo>
                  <a:cubicBezTo>
                    <a:pt x="256" y="13036"/>
                    <a:pt x="554" y="12513"/>
                    <a:pt x="804" y="11890"/>
                  </a:cubicBezTo>
                  <a:cubicBezTo>
                    <a:pt x="2400" y="7927"/>
                    <a:pt x="3997" y="3963"/>
                    <a:pt x="5591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3"/>
            <p:cNvSpPr/>
            <p:nvPr/>
          </p:nvSpPr>
          <p:spPr>
            <a:xfrm>
              <a:off x="1946200" y="2204000"/>
              <a:ext cx="247475" cy="270575"/>
            </a:xfrm>
            <a:custGeom>
              <a:avLst/>
              <a:gdLst/>
              <a:ahLst/>
              <a:cxnLst/>
              <a:rect l="l" t="t" r="r" b="b"/>
              <a:pathLst>
                <a:path w="9899" h="10823" extrusionOk="0">
                  <a:moveTo>
                    <a:pt x="9898" y="1"/>
                  </a:moveTo>
                  <a:cubicBezTo>
                    <a:pt x="8370" y="1581"/>
                    <a:pt x="6643" y="2960"/>
                    <a:pt x="4763" y="4101"/>
                  </a:cubicBezTo>
                  <a:cubicBezTo>
                    <a:pt x="4597" y="4201"/>
                    <a:pt x="4376" y="4283"/>
                    <a:pt x="4187" y="4283"/>
                  </a:cubicBezTo>
                  <a:cubicBezTo>
                    <a:pt x="4030" y="4283"/>
                    <a:pt x="3896" y="4227"/>
                    <a:pt x="3836" y="4079"/>
                  </a:cubicBezTo>
                  <a:cubicBezTo>
                    <a:pt x="3821" y="4042"/>
                    <a:pt x="3814" y="4003"/>
                    <a:pt x="3814" y="3961"/>
                  </a:cubicBezTo>
                  <a:cubicBezTo>
                    <a:pt x="2361" y="6131"/>
                    <a:pt x="1127" y="8467"/>
                    <a:pt x="0" y="10822"/>
                  </a:cubicBezTo>
                  <a:cubicBezTo>
                    <a:pt x="1530" y="8894"/>
                    <a:pt x="6788" y="3592"/>
                    <a:pt x="7848" y="2585"/>
                  </a:cubicBezTo>
                  <a:cubicBezTo>
                    <a:pt x="8647" y="1826"/>
                    <a:pt x="9409" y="978"/>
                    <a:pt x="9898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3"/>
            <p:cNvSpPr/>
            <p:nvPr/>
          </p:nvSpPr>
          <p:spPr>
            <a:xfrm>
              <a:off x="1962475" y="2382625"/>
              <a:ext cx="212450" cy="89850"/>
            </a:xfrm>
            <a:custGeom>
              <a:avLst/>
              <a:gdLst/>
              <a:ahLst/>
              <a:cxnLst/>
              <a:rect l="l" t="t" r="r" b="b"/>
              <a:pathLst>
                <a:path w="8498" h="3594" extrusionOk="0">
                  <a:moveTo>
                    <a:pt x="5412" y="0"/>
                  </a:moveTo>
                  <a:lnTo>
                    <a:pt x="5412" y="0"/>
                  </a:lnTo>
                  <a:cubicBezTo>
                    <a:pt x="5097" y="158"/>
                    <a:pt x="4788" y="327"/>
                    <a:pt x="4485" y="502"/>
                  </a:cubicBezTo>
                  <a:cubicBezTo>
                    <a:pt x="2910" y="1409"/>
                    <a:pt x="1410" y="2443"/>
                    <a:pt x="1" y="3593"/>
                  </a:cubicBezTo>
                  <a:cubicBezTo>
                    <a:pt x="1594" y="3083"/>
                    <a:pt x="3460" y="2631"/>
                    <a:pt x="5067" y="2165"/>
                  </a:cubicBezTo>
                  <a:cubicBezTo>
                    <a:pt x="6242" y="1822"/>
                    <a:pt x="7379" y="1367"/>
                    <a:pt x="8467" y="806"/>
                  </a:cubicBezTo>
                  <a:cubicBezTo>
                    <a:pt x="8478" y="800"/>
                    <a:pt x="8487" y="793"/>
                    <a:pt x="8497" y="788"/>
                  </a:cubicBezTo>
                  <a:lnTo>
                    <a:pt x="8497" y="788"/>
                  </a:lnTo>
                  <a:cubicBezTo>
                    <a:pt x="7385" y="1149"/>
                    <a:pt x="6245" y="1383"/>
                    <a:pt x="5072" y="1390"/>
                  </a:cubicBezTo>
                  <a:cubicBezTo>
                    <a:pt x="5066" y="1390"/>
                    <a:pt x="5061" y="1390"/>
                    <a:pt x="5055" y="1390"/>
                  </a:cubicBezTo>
                  <a:cubicBezTo>
                    <a:pt x="4837" y="1390"/>
                    <a:pt x="4586" y="1356"/>
                    <a:pt x="4483" y="1167"/>
                  </a:cubicBezTo>
                  <a:cubicBezTo>
                    <a:pt x="4344" y="909"/>
                    <a:pt x="4595" y="618"/>
                    <a:pt x="4828" y="438"/>
                  </a:cubicBezTo>
                  <a:cubicBezTo>
                    <a:pt x="5019" y="290"/>
                    <a:pt x="5215" y="143"/>
                    <a:pt x="5412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1775075" y="2049725"/>
              <a:ext cx="97250" cy="424750"/>
            </a:xfrm>
            <a:custGeom>
              <a:avLst/>
              <a:gdLst/>
              <a:ahLst/>
              <a:cxnLst/>
              <a:rect l="l" t="t" r="r" b="b"/>
              <a:pathLst>
                <a:path w="3890" h="16990" extrusionOk="0">
                  <a:moveTo>
                    <a:pt x="0" y="0"/>
                  </a:moveTo>
                  <a:cubicBezTo>
                    <a:pt x="925" y="2913"/>
                    <a:pt x="1541" y="5918"/>
                    <a:pt x="1836" y="8961"/>
                  </a:cubicBezTo>
                  <a:cubicBezTo>
                    <a:pt x="1856" y="9166"/>
                    <a:pt x="1861" y="9406"/>
                    <a:pt x="1709" y="9545"/>
                  </a:cubicBezTo>
                  <a:cubicBezTo>
                    <a:pt x="1639" y="9610"/>
                    <a:pt x="1559" y="9637"/>
                    <a:pt x="1475" y="9637"/>
                  </a:cubicBezTo>
                  <a:cubicBezTo>
                    <a:pt x="1234" y="9637"/>
                    <a:pt x="960" y="9410"/>
                    <a:pt x="791" y="9191"/>
                  </a:cubicBezTo>
                  <a:cubicBezTo>
                    <a:pt x="695" y="9068"/>
                    <a:pt x="602" y="8943"/>
                    <a:pt x="507" y="8818"/>
                  </a:cubicBezTo>
                  <a:lnTo>
                    <a:pt x="507" y="8818"/>
                  </a:lnTo>
                  <a:lnTo>
                    <a:pt x="3086" y="15222"/>
                  </a:lnTo>
                  <a:cubicBezTo>
                    <a:pt x="3336" y="15845"/>
                    <a:pt x="3633" y="16368"/>
                    <a:pt x="3890" y="16990"/>
                  </a:cubicBezTo>
                  <a:cubicBezTo>
                    <a:pt x="3643" y="14406"/>
                    <a:pt x="3279" y="11838"/>
                    <a:pt x="2800" y="9284"/>
                  </a:cubicBezTo>
                  <a:cubicBezTo>
                    <a:pt x="2206" y="6107"/>
                    <a:pt x="1393" y="289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1683725" y="2266775"/>
              <a:ext cx="168700" cy="214275"/>
            </a:xfrm>
            <a:custGeom>
              <a:avLst/>
              <a:gdLst/>
              <a:ahLst/>
              <a:cxnLst/>
              <a:rect l="l" t="t" r="r" b="b"/>
              <a:pathLst>
                <a:path w="6748" h="8571" extrusionOk="0">
                  <a:moveTo>
                    <a:pt x="1745" y="0"/>
                  </a:moveTo>
                  <a:cubicBezTo>
                    <a:pt x="2069" y="661"/>
                    <a:pt x="2297" y="1354"/>
                    <a:pt x="2358" y="2092"/>
                  </a:cubicBezTo>
                  <a:cubicBezTo>
                    <a:pt x="2367" y="2188"/>
                    <a:pt x="2370" y="2292"/>
                    <a:pt x="2328" y="2377"/>
                  </a:cubicBezTo>
                  <a:cubicBezTo>
                    <a:pt x="2267" y="2499"/>
                    <a:pt x="2151" y="2546"/>
                    <a:pt x="2017" y="2546"/>
                  </a:cubicBezTo>
                  <a:cubicBezTo>
                    <a:pt x="1854" y="2546"/>
                    <a:pt x="1665" y="2477"/>
                    <a:pt x="1520" y="2393"/>
                  </a:cubicBezTo>
                  <a:cubicBezTo>
                    <a:pt x="995" y="2092"/>
                    <a:pt x="488" y="1763"/>
                    <a:pt x="1" y="1406"/>
                  </a:cubicBezTo>
                  <a:lnTo>
                    <a:pt x="1" y="1406"/>
                  </a:lnTo>
                  <a:cubicBezTo>
                    <a:pt x="2020" y="3429"/>
                    <a:pt x="5533" y="7038"/>
                    <a:pt x="6747" y="8570"/>
                  </a:cubicBezTo>
                  <a:cubicBezTo>
                    <a:pt x="5319" y="5588"/>
                    <a:pt x="3726" y="2634"/>
                    <a:pt x="1745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1694350" y="2407000"/>
              <a:ext cx="141375" cy="71900"/>
            </a:xfrm>
            <a:custGeom>
              <a:avLst/>
              <a:gdLst/>
              <a:ahLst/>
              <a:cxnLst/>
              <a:rect l="l" t="t" r="r" b="b"/>
              <a:pathLst>
                <a:path w="5655" h="2876" extrusionOk="0">
                  <a:moveTo>
                    <a:pt x="1554" y="0"/>
                  </a:moveTo>
                  <a:cubicBezTo>
                    <a:pt x="1654" y="97"/>
                    <a:pt x="1738" y="209"/>
                    <a:pt x="1803" y="334"/>
                  </a:cubicBezTo>
                  <a:cubicBezTo>
                    <a:pt x="1938" y="609"/>
                    <a:pt x="1919" y="986"/>
                    <a:pt x="1674" y="1172"/>
                  </a:cubicBezTo>
                  <a:cubicBezTo>
                    <a:pt x="1510" y="1297"/>
                    <a:pt x="1288" y="1308"/>
                    <a:pt x="1081" y="1309"/>
                  </a:cubicBezTo>
                  <a:cubicBezTo>
                    <a:pt x="720" y="1309"/>
                    <a:pt x="361" y="1297"/>
                    <a:pt x="1" y="1270"/>
                  </a:cubicBezTo>
                  <a:lnTo>
                    <a:pt x="1" y="1270"/>
                  </a:lnTo>
                  <a:cubicBezTo>
                    <a:pt x="156" y="1318"/>
                    <a:pt x="311" y="1367"/>
                    <a:pt x="467" y="1411"/>
                  </a:cubicBezTo>
                  <a:cubicBezTo>
                    <a:pt x="2111" y="1892"/>
                    <a:pt x="4024" y="2352"/>
                    <a:pt x="5654" y="2875"/>
                  </a:cubicBezTo>
                  <a:cubicBezTo>
                    <a:pt x="4360" y="1818"/>
                    <a:pt x="2988" y="858"/>
                    <a:pt x="1554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0" name="Google Shape;2110;p33"/>
          <p:cNvSpPr/>
          <p:nvPr/>
        </p:nvSpPr>
        <p:spPr>
          <a:xfrm flipH="1">
            <a:off x="8174529" y="1569204"/>
            <a:ext cx="72574" cy="62293"/>
          </a:xfrm>
          <a:custGeom>
            <a:avLst/>
            <a:gdLst/>
            <a:ahLst/>
            <a:cxnLst/>
            <a:rect l="l" t="t" r="r" b="b"/>
            <a:pathLst>
              <a:path w="840" h="721" extrusionOk="0">
                <a:moveTo>
                  <a:pt x="481" y="131"/>
                </a:moveTo>
                <a:cubicBezTo>
                  <a:pt x="606" y="131"/>
                  <a:pt x="709" y="234"/>
                  <a:pt x="709" y="361"/>
                </a:cubicBezTo>
                <a:cubicBezTo>
                  <a:pt x="709" y="499"/>
                  <a:pt x="597" y="590"/>
                  <a:pt x="479" y="590"/>
                </a:cubicBezTo>
                <a:cubicBezTo>
                  <a:pt x="423" y="590"/>
                  <a:pt x="365" y="569"/>
                  <a:pt x="318" y="522"/>
                </a:cubicBezTo>
                <a:cubicBezTo>
                  <a:pt x="174" y="377"/>
                  <a:pt x="275" y="131"/>
                  <a:pt x="481" y="131"/>
                </a:cubicBezTo>
                <a:close/>
                <a:moveTo>
                  <a:pt x="477" y="0"/>
                </a:moveTo>
                <a:cubicBezTo>
                  <a:pt x="389" y="0"/>
                  <a:pt x="299" y="33"/>
                  <a:pt x="225" y="106"/>
                </a:cubicBezTo>
                <a:cubicBezTo>
                  <a:pt x="0" y="333"/>
                  <a:pt x="159" y="720"/>
                  <a:pt x="481" y="720"/>
                </a:cubicBezTo>
                <a:cubicBezTo>
                  <a:pt x="679" y="718"/>
                  <a:pt x="838" y="559"/>
                  <a:pt x="840" y="359"/>
                </a:cubicBezTo>
                <a:cubicBezTo>
                  <a:pt x="840" y="143"/>
                  <a:pt x="662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066;p32"/>
          <p:cNvSpPr txBox="1">
            <a:spLocks noGrp="1"/>
          </p:cNvSpPr>
          <p:nvPr>
            <p:ph type="subTitle" idx="1"/>
          </p:nvPr>
        </p:nvSpPr>
        <p:spPr>
          <a:xfrm>
            <a:off x="721050" y="1506583"/>
            <a:ext cx="7416291" cy="28368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kadang</a:t>
            </a:r>
            <a:r>
              <a:rPr lang="en-US" dirty="0">
                <a:solidFill>
                  <a:schemeClr val="bg2"/>
                </a:solidFill>
              </a:rPr>
              <a:t> kala </a:t>
            </a:r>
            <a:r>
              <a:rPr lang="en-US" dirty="0" err="1">
                <a:solidFill>
                  <a:schemeClr val="bg2"/>
                </a:solidFill>
              </a:rPr>
              <a:t>disebut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analisis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regresi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menentukan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secara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matematis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yang paling </a:t>
            </a:r>
            <a:r>
              <a:rPr lang="en-US" dirty="0" err="1">
                <a:solidFill>
                  <a:schemeClr val="bg2"/>
                </a:solidFill>
              </a:rPr>
              <a:t>sesuai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regresi</a:t>
            </a:r>
            <a:r>
              <a:rPr lang="en-US" dirty="0">
                <a:solidFill>
                  <a:schemeClr val="bg2"/>
                </a:solidFill>
              </a:rPr>
              <a:t> linear, </a:t>
            </a:r>
            <a:r>
              <a:rPr lang="en-US" dirty="0" err="1">
                <a:solidFill>
                  <a:schemeClr val="bg2"/>
                </a:solidFill>
              </a:rPr>
              <a:t>melalui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sekelompok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regresi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meminimalkan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jumlah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kuadrat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deviasi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setiap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aktual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diplot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titik</a:t>
            </a:r>
            <a:r>
              <a:rPr lang="en-US" dirty="0">
                <a:solidFill>
                  <a:schemeClr val="bg2"/>
                </a:solidFill>
              </a:rPr>
              <a:t> di </a:t>
            </a:r>
            <a:r>
              <a:rPr lang="en-US" dirty="0" err="1">
                <a:solidFill>
                  <a:schemeClr val="bg2"/>
                </a:solidFill>
              </a:rPr>
              <a:t>atas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di </a:t>
            </a:r>
            <a:r>
              <a:rPr lang="en-US" dirty="0" err="1">
                <a:solidFill>
                  <a:schemeClr val="bg2"/>
                </a:solidFill>
              </a:rPr>
              <a:t>bawahnya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regresi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pPr marL="285750" lvl="0" indent="-285750" algn="just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pemisahan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tetap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cara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menentukan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hubungan</a:t>
            </a:r>
            <a:r>
              <a:rPr lang="en-US" dirty="0">
                <a:solidFill>
                  <a:schemeClr val="bg2"/>
                </a:solidFill>
              </a:rPr>
              <a:t> variable </a:t>
            </a:r>
            <a:r>
              <a:rPr lang="en-US" dirty="0" err="1">
                <a:solidFill>
                  <a:schemeClr val="bg2"/>
                </a:solidFill>
              </a:rPr>
              <a:t>tergantung</a:t>
            </a:r>
            <a:r>
              <a:rPr lang="en-US" dirty="0">
                <a:solidFill>
                  <a:schemeClr val="bg2"/>
                </a:solidFill>
              </a:rPr>
              <a:t> (dependent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)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variable </a:t>
            </a:r>
            <a:r>
              <a:rPr lang="en-US" dirty="0" err="1">
                <a:solidFill>
                  <a:schemeClr val="bg2"/>
                </a:solidFill>
              </a:rPr>
              <a:t>bebas</a:t>
            </a:r>
            <a:r>
              <a:rPr lang="en-US" dirty="0">
                <a:solidFill>
                  <a:schemeClr val="bg2"/>
                </a:solidFill>
              </a:rPr>
              <a:t> (independent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)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sekumpulan</a:t>
            </a:r>
            <a:r>
              <a:rPr lang="en-US" dirty="0">
                <a:solidFill>
                  <a:schemeClr val="bg2"/>
                </a:solidFill>
              </a:rPr>
              <a:t> data (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SPSS).</a:t>
            </a:r>
          </a:p>
          <a:p>
            <a:pPr marL="285750" lvl="0" indent="-285750" algn="just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lvl="0" indent="-285750" algn="just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33"/>
          <p:cNvSpPr txBox="1">
            <a:spLocks noGrp="1"/>
          </p:cNvSpPr>
          <p:nvPr>
            <p:ph type="title"/>
          </p:nvPr>
        </p:nvSpPr>
        <p:spPr>
          <a:xfrm>
            <a:off x="721050" y="330923"/>
            <a:ext cx="7701900" cy="8882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3.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Least Squares / </a:t>
            </a:r>
            <a:r>
              <a:rPr lang="en-US" dirty="0" err="1">
                <a:solidFill>
                  <a:schemeClr val="tx2"/>
                </a:solidFill>
              </a:rPr>
              <a:t>Kuadrat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Terkecil</a:t>
            </a:r>
            <a:r>
              <a:rPr lang="en-US" dirty="0">
                <a:solidFill>
                  <a:schemeClr val="tx2"/>
                </a:solidFill>
              </a:rPr>
              <a:t> / </a:t>
            </a:r>
            <a:r>
              <a:rPr lang="en-US" dirty="0" err="1">
                <a:solidFill>
                  <a:schemeClr val="tx2"/>
                </a:solidFill>
              </a:rPr>
              <a:t>Analisis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Regresi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2088" name="Google Shape;2088;p33"/>
          <p:cNvGrpSpPr/>
          <p:nvPr/>
        </p:nvGrpSpPr>
        <p:grpSpPr>
          <a:xfrm>
            <a:off x="8030769" y="3746914"/>
            <a:ext cx="1344112" cy="1484777"/>
            <a:chOff x="1586725" y="1797325"/>
            <a:chExt cx="618950" cy="683725"/>
          </a:xfrm>
        </p:grpSpPr>
        <p:sp>
          <p:nvSpPr>
            <p:cNvPr id="2089" name="Google Shape;2089;p33"/>
            <p:cNvSpPr/>
            <p:nvPr/>
          </p:nvSpPr>
          <p:spPr>
            <a:xfrm>
              <a:off x="1807975" y="1797325"/>
              <a:ext cx="121100" cy="683625"/>
            </a:xfrm>
            <a:custGeom>
              <a:avLst/>
              <a:gdLst/>
              <a:ahLst/>
              <a:cxnLst/>
              <a:rect l="l" t="t" r="r" b="b"/>
              <a:pathLst>
                <a:path w="4844" h="27345" extrusionOk="0">
                  <a:moveTo>
                    <a:pt x="2349" y="0"/>
                  </a:moveTo>
                  <a:cubicBezTo>
                    <a:pt x="2157" y="0"/>
                    <a:pt x="1957" y="104"/>
                    <a:pt x="1833" y="257"/>
                  </a:cubicBezTo>
                  <a:cubicBezTo>
                    <a:pt x="1649" y="484"/>
                    <a:pt x="1590" y="786"/>
                    <a:pt x="1540" y="1073"/>
                  </a:cubicBezTo>
                  <a:cubicBezTo>
                    <a:pt x="0" y="9873"/>
                    <a:pt x="1045" y="19109"/>
                    <a:pt x="4508" y="27345"/>
                  </a:cubicBezTo>
                  <a:cubicBezTo>
                    <a:pt x="4572" y="25982"/>
                    <a:pt x="4649" y="21218"/>
                    <a:pt x="4717" y="20080"/>
                  </a:cubicBezTo>
                  <a:cubicBezTo>
                    <a:pt x="4843" y="17964"/>
                    <a:pt x="4604" y="15843"/>
                    <a:pt x="4497" y="13725"/>
                  </a:cubicBezTo>
                  <a:cubicBezTo>
                    <a:pt x="4272" y="9255"/>
                    <a:pt x="4604" y="4607"/>
                    <a:pt x="2877" y="478"/>
                  </a:cubicBezTo>
                  <a:cubicBezTo>
                    <a:pt x="2815" y="328"/>
                    <a:pt x="2743" y="171"/>
                    <a:pt x="2609" y="78"/>
                  </a:cubicBezTo>
                  <a:cubicBezTo>
                    <a:pt x="2531" y="24"/>
                    <a:pt x="2441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1934450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70" y="0"/>
                  </a:moveTo>
                  <a:cubicBezTo>
                    <a:pt x="7429" y="0"/>
                    <a:pt x="7285" y="37"/>
                    <a:pt x="7159" y="100"/>
                  </a:cubicBezTo>
                  <a:cubicBezTo>
                    <a:pt x="6904" y="228"/>
                    <a:pt x="6708" y="448"/>
                    <a:pt x="6522" y="668"/>
                  </a:cubicBezTo>
                  <a:cubicBezTo>
                    <a:pt x="3381" y="4400"/>
                    <a:pt x="1990" y="9286"/>
                    <a:pt x="1090" y="14080"/>
                  </a:cubicBezTo>
                  <a:cubicBezTo>
                    <a:pt x="611" y="16630"/>
                    <a:pt x="249" y="19198"/>
                    <a:pt x="0" y="21786"/>
                  </a:cubicBezTo>
                  <a:cubicBezTo>
                    <a:pt x="256" y="21164"/>
                    <a:pt x="554" y="20641"/>
                    <a:pt x="804" y="20018"/>
                  </a:cubicBezTo>
                  <a:lnTo>
                    <a:pt x="6943" y="4775"/>
                  </a:lnTo>
                  <a:cubicBezTo>
                    <a:pt x="7395" y="3652"/>
                    <a:pt x="7849" y="2527"/>
                    <a:pt x="8156" y="1355"/>
                  </a:cubicBezTo>
                  <a:cubicBezTo>
                    <a:pt x="8266" y="930"/>
                    <a:pt x="8324" y="393"/>
                    <a:pt x="7974" y="127"/>
                  </a:cubicBezTo>
                  <a:cubicBezTo>
                    <a:pt x="7858" y="39"/>
                    <a:pt x="7715" y="0"/>
                    <a:pt x="7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1946150" y="2152650"/>
              <a:ext cx="259525" cy="321925"/>
            </a:xfrm>
            <a:custGeom>
              <a:avLst/>
              <a:gdLst/>
              <a:ahLst/>
              <a:cxnLst/>
              <a:rect l="l" t="t" r="r" b="b"/>
              <a:pathLst>
                <a:path w="10381" h="12877" extrusionOk="0">
                  <a:moveTo>
                    <a:pt x="9590" y="0"/>
                  </a:moveTo>
                  <a:cubicBezTo>
                    <a:pt x="9524" y="0"/>
                    <a:pt x="9459" y="7"/>
                    <a:pt x="9397" y="21"/>
                  </a:cubicBezTo>
                  <a:cubicBezTo>
                    <a:pt x="9041" y="99"/>
                    <a:pt x="8747" y="340"/>
                    <a:pt x="8474" y="582"/>
                  </a:cubicBezTo>
                  <a:cubicBezTo>
                    <a:pt x="4715" y="3896"/>
                    <a:pt x="2165" y="8357"/>
                    <a:pt x="0" y="12876"/>
                  </a:cubicBezTo>
                  <a:cubicBezTo>
                    <a:pt x="1532" y="10948"/>
                    <a:pt x="6790" y="5646"/>
                    <a:pt x="7850" y="4639"/>
                  </a:cubicBezTo>
                  <a:cubicBezTo>
                    <a:pt x="8911" y="3632"/>
                    <a:pt x="9904" y="2467"/>
                    <a:pt x="10286" y="1055"/>
                  </a:cubicBezTo>
                  <a:cubicBezTo>
                    <a:pt x="10340" y="851"/>
                    <a:pt x="10381" y="632"/>
                    <a:pt x="10309" y="433"/>
                  </a:cubicBezTo>
                  <a:cubicBezTo>
                    <a:pt x="10208" y="151"/>
                    <a:pt x="9896" y="0"/>
                    <a:pt x="9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3"/>
            <p:cNvSpPr/>
            <p:nvPr/>
          </p:nvSpPr>
          <p:spPr>
            <a:xfrm>
              <a:off x="1962475" y="2363575"/>
              <a:ext cx="230025" cy="108850"/>
            </a:xfrm>
            <a:custGeom>
              <a:avLst/>
              <a:gdLst/>
              <a:ahLst/>
              <a:cxnLst/>
              <a:rect l="l" t="t" r="r" b="b"/>
              <a:pathLst>
                <a:path w="9201" h="4354" extrusionOk="0">
                  <a:moveTo>
                    <a:pt x="8062" y="1"/>
                  </a:moveTo>
                  <a:cubicBezTo>
                    <a:pt x="7972" y="1"/>
                    <a:pt x="7881" y="6"/>
                    <a:pt x="7792" y="14"/>
                  </a:cubicBezTo>
                  <a:cubicBezTo>
                    <a:pt x="6610" y="121"/>
                    <a:pt x="5515" y="670"/>
                    <a:pt x="4485" y="1262"/>
                  </a:cubicBezTo>
                  <a:cubicBezTo>
                    <a:pt x="2910" y="2171"/>
                    <a:pt x="1410" y="3205"/>
                    <a:pt x="1" y="4354"/>
                  </a:cubicBezTo>
                  <a:cubicBezTo>
                    <a:pt x="1594" y="3845"/>
                    <a:pt x="3462" y="3395"/>
                    <a:pt x="5067" y="2925"/>
                  </a:cubicBezTo>
                  <a:cubicBezTo>
                    <a:pt x="6242" y="2582"/>
                    <a:pt x="7379" y="2127"/>
                    <a:pt x="8465" y="1566"/>
                  </a:cubicBezTo>
                  <a:cubicBezTo>
                    <a:pt x="8756" y="1416"/>
                    <a:pt x="9074" y="1218"/>
                    <a:pt x="9138" y="896"/>
                  </a:cubicBezTo>
                  <a:cubicBezTo>
                    <a:pt x="9201" y="591"/>
                    <a:pt x="8988" y="279"/>
                    <a:pt x="8712" y="136"/>
                  </a:cubicBezTo>
                  <a:cubicBezTo>
                    <a:pt x="8513" y="34"/>
                    <a:pt x="8288" y="1"/>
                    <a:pt x="8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3"/>
            <p:cNvSpPr/>
            <p:nvPr/>
          </p:nvSpPr>
          <p:spPr>
            <a:xfrm>
              <a:off x="1664175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6" y="0"/>
                  </a:moveTo>
                  <a:cubicBezTo>
                    <a:pt x="611" y="0"/>
                    <a:pt x="468" y="39"/>
                    <a:pt x="352" y="127"/>
                  </a:cubicBezTo>
                  <a:cubicBezTo>
                    <a:pt x="1" y="393"/>
                    <a:pt x="60" y="930"/>
                    <a:pt x="170" y="1355"/>
                  </a:cubicBezTo>
                  <a:cubicBezTo>
                    <a:pt x="477" y="2527"/>
                    <a:pt x="931" y="3652"/>
                    <a:pt x="1383" y="4775"/>
                  </a:cubicBezTo>
                  <a:lnTo>
                    <a:pt x="7522" y="20018"/>
                  </a:lnTo>
                  <a:cubicBezTo>
                    <a:pt x="7774" y="20641"/>
                    <a:pt x="8070" y="21164"/>
                    <a:pt x="8324" y="21786"/>
                  </a:cubicBezTo>
                  <a:cubicBezTo>
                    <a:pt x="8077" y="19198"/>
                    <a:pt x="7715" y="16630"/>
                    <a:pt x="7236" y="14080"/>
                  </a:cubicBezTo>
                  <a:cubicBezTo>
                    <a:pt x="6336" y="9286"/>
                    <a:pt x="4945" y="4400"/>
                    <a:pt x="1802" y="668"/>
                  </a:cubicBezTo>
                  <a:cubicBezTo>
                    <a:pt x="1618" y="448"/>
                    <a:pt x="1422" y="228"/>
                    <a:pt x="1167" y="100"/>
                  </a:cubicBezTo>
                  <a:cubicBezTo>
                    <a:pt x="1041" y="37"/>
                    <a:pt x="897" y="0"/>
                    <a:pt x="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1586725" y="2151500"/>
              <a:ext cx="265700" cy="329550"/>
            </a:xfrm>
            <a:custGeom>
              <a:avLst/>
              <a:gdLst/>
              <a:ahLst/>
              <a:cxnLst/>
              <a:rect l="l" t="t" r="r" b="b"/>
              <a:pathLst>
                <a:path w="10628" h="13182" extrusionOk="0">
                  <a:moveTo>
                    <a:pt x="812" y="0"/>
                  </a:moveTo>
                  <a:cubicBezTo>
                    <a:pt x="498" y="0"/>
                    <a:pt x="178" y="153"/>
                    <a:pt x="74" y="444"/>
                  </a:cubicBezTo>
                  <a:cubicBezTo>
                    <a:pt x="0" y="645"/>
                    <a:pt x="41" y="870"/>
                    <a:pt x="99" y="1078"/>
                  </a:cubicBezTo>
                  <a:cubicBezTo>
                    <a:pt x="488" y="2524"/>
                    <a:pt x="1506" y="3717"/>
                    <a:pt x="2591" y="4747"/>
                  </a:cubicBezTo>
                  <a:cubicBezTo>
                    <a:pt x="3679" y="5779"/>
                    <a:pt x="9061" y="11208"/>
                    <a:pt x="10627" y="13181"/>
                  </a:cubicBezTo>
                  <a:cubicBezTo>
                    <a:pt x="8411" y="8554"/>
                    <a:pt x="5802" y="3988"/>
                    <a:pt x="1954" y="594"/>
                  </a:cubicBezTo>
                  <a:cubicBezTo>
                    <a:pt x="1674" y="347"/>
                    <a:pt x="1372" y="99"/>
                    <a:pt x="1008" y="20"/>
                  </a:cubicBezTo>
                  <a:cubicBezTo>
                    <a:pt x="944" y="7"/>
                    <a:pt x="878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3"/>
            <p:cNvSpPr/>
            <p:nvPr/>
          </p:nvSpPr>
          <p:spPr>
            <a:xfrm>
              <a:off x="1600250" y="2367400"/>
              <a:ext cx="235475" cy="111450"/>
            </a:xfrm>
            <a:custGeom>
              <a:avLst/>
              <a:gdLst/>
              <a:ahLst/>
              <a:cxnLst/>
              <a:rect l="l" t="t" r="r" b="b"/>
              <a:pathLst>
                <a:path w="9419" h="4458" extrusionOk="0">
                  <a:moveTo>
                    <a:pt x="1157" y="1"/>
                  </a:moveTo>
                  <a:cubicBezTo>
                    <a:pt x="929" y="1"/>
                    <a:pt x="702" y="33"/>
                    <a:pt x="500" y="138"/>
                  </a:cubicBezTo>
                  <a:cubicBezTo>
                    <a:pt x="217" y="284"/>
                    <a:pt x="0" y="606"/>
                    <a:pt x="63" y="918"/>
                  </a:cubicBezTo>
                  <a:cubicBezTo>
                    <a:pt x="129" y="1247"/>
                    <a:pt x="454" y="1449"/>
                    <a:pt x="752" y="1604"/>
                  </a:cubicBezTo>
                  <a:cubicBezTo>
                    <a:pt x="1865" y="2179"/>
                    <a:pt x="3029" y="2645"/>
                    <a:pt x="4231" y="2995"/>
                  </a:cubicBezTo>
                  <a:cubicBezTo>
                    <a:pt x="5875" y="3476"/>
                    <a:pt x="7788" y="3936"/>
                    <a:pt x="9418" y="4458"/>
                  </a:cubicBezTo>
                  <a:cubicBezTo>
                    <a:pt x="7975" y="3281"/>
                    <a:pt x="6440" y="2222"/>
                    <a:pt x="4827" y="1293"/>
                  </a:cubicBezTo>
                  <a:cubicBezTo>
                    <a:pt x="3774" y="686"/>
                    <a:pt x="2652" y="124"/>
                    <a:pt x="1442" y="15"/>
                  </a:cubicBezTo>
                  <a:cubicBezTo>
                    <a:pt x="1348" y="6"/>
                    <a:pt x="1252" y="1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3"/>
            <p:cNvSpPr/>
            <p:nvPr/>
          </p:nvSpPr>
          <p:spPr>
            <a:xfrm>
              <a:off x="1603775" y="2367450"/>
              <a:ext cx="231950" cy="111450"/>
            </a:xfrm>
            <a:custGeom>
              <a:avLst/>
              <a:gdLst/>
              <a:ahLst/>
              <a:cxnLst/>
              <a:rect l="l" t="t" r="r" b="b"/>
              <a:pathLst>
                <a:path w="9278" h="4458" extrusionOk="0">
                  <a:moveTo>
                    <a:pt x="1020" y="0"/>
                  </a:moveTo>
                  <a:cubicBezTo>
                    <a:pt x="790" y="0"/>
                    <a:pt x="562" y="34"/>
                    <a:pt x="359" y="138"/>
                  </a:cubicBezTo>
                  <a:cubicBezTo>
                    <a:pt x="209" y="216"/>
                    <a:pt x="83" y="338"/>
                    <a:pt x="1" y="486"/>
                  </a:cubicBezTo>
                  <a:cubicBezTo>
                    <a:pt x="3195" y="1175"/>
                    <a:pt x="6224" y="2486"/>
                    <a:pt x="8913" y="4345"/>
                  </a:cubicBezTo>
                  <a:cubicBezTo>
                    <a:pt x="9036" y="4382"/>
                    <a:pt x="9159" y="4418"/>
                    <a:pt x="9277" y="4457"/>
                  </a:cubicBezTo>
                  <a:cubicBezTo>
                    <a:pt x="7834" y="3281"/>
                    <a:pt x="6299" y="2222"/>
                    <a:pt x="4686" y="1293"/>
                  </a:cubicBezTo>
                  <a:cubicBezTo>
                    <a:pt x="3633" y="686"/>
                    <a:pt x="2511" y="124"/>
                    <a:pt x="1301" y="15"/>
                  </a:cubicBezTo>
                  <a:cubicBezTo>
                    <a:pt x="1208" y="6"/>
                    <a:pt x="1114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3"/>
            <p:cNvSpPr/>
            <p:nvPr/>
          </p:nvSpPr>
          <p:spPr>
            <a:xfrm>
              <a:off x="1598550" y="2151500"/>
              <a:ext cx="247400" cy="316150"/>
            </a:xfrm>
            <a:custGeom>
              <a:avLst/>
              <a:gdLst/>
              <a:ahLst/>
              <a:cxnLst/>
              <a:rect l="l" t="t" r="r" b="b"/>
              <a:pathLst>
                <a:path w="9896" h="12646" extrusionOk="0">
                  <a:moveTo>
                    <a:pt x="342" y="0"/>
                  </a:moveTo>
                  <a:cubicBezTo>
                    <a:pt x="226" y="0"/>
                    <a:pt x="110" y="22"/>
                    <a:pt x="1" y="63"/>
                  </a:cubicBezTo>
                  <a:cubicBezTo>
                    <a:pt x="3545" y="4058"/>
                    <a:pt x="6849" y="8260"/>
                    <a:pt x="9895" y="12645"/>
                  </a:cubicBezTo>
                  <a:cubicBezTo>
                    <a:pt x="7733" y="8203"/>
                    <a:pt x="5179" y="3856"/>
                    <a:pt x="1481" y="594"/>
                  </a:cubicBezTo>
                  <a:cubicBezTo>
                    <a:pt x="1201" y="347"/>
                    <a:pt x="899" y="99"/>
                    <a:pt x="535" y="20"/>
                  </a:cubicBezTo>
                  <a:cubicBezTo>
                    <a:pt x="471" y="7"/>
                    <a:pt x="406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3"/>
            <p:cNvSpPr/>
            <p:nvPr/>
          </p:nvSpPr>
          <p:spPr>
            <a:xfrm>
              <a:off x="1676050" y="1929825"/>
              <a:ext cx="194400" cy="526400"/>
            </a:xfrm>
            <a:custGeom>
              <a:avLst/>
              <a:gdLst/>
              <a:ahLst/>
              <a:cxnLst/>
              <a:rect l="l" t="t" r="r" b="b"/>
              <a:pathLst>
                <a:path w="7776" h="21056" extrusionOk="0">
                  <a:moveTo>
                    <a:pt x="282" y="1"/>
                  </a:moveTo>
                  <a:cubicBezTo>
                    <a:pt x="184" y="1"/>
                    <a:pt x="88" y="18"/>
                    <a:pt x="1" y="55"/>
                  </a:cubicBezTo>
                  <a:cubicBezTo>
                    <a:pt x="958" y="1853"/>
                    <a:pt x="1749" y="3743"/>
                    <a:pt x="2501" y="5639"/>
                  </a:cubicBezTo>
                  <a:cubicBezTo>
                    <a:pt x="4504" y="10689"/>
                    <a:pt x="6263" y="15827"/>
                    <a:pt x="7776" y="21055"/>
                  </a:cubicBezTo>
                  <a:cubicBezTo>
                    <a:pt x="7533" y="18718"/>
                    <a:pt x="7195" y="16391"/>
                    <a:pt x="6761" y="14078"/>
                  </a:cubicBezTo>
                  <a:cubicBezTo>
                    <a:pt x="5863" y="9286"/>
                    <a:pt x="4470" y="4400"/>
                    <a:pt x="1329" y="668"/>
                  </a:cubicBezTo>
                  <a:cubicBezTo>
                    <a:pt x="1145" y="448"/>
                    <a:pt x="949" y="228"/>
                    <a:pt x="692" y="100"/>
                  </a:cubicBezTo>
                  <a:cubicBezTo>
                    <a:pt x="566" y="37"/>
                    <a:pt x="423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3"/>
            <p:cNvSpPr/>
            <p:nvPr/>
          </p:nvSpPr>
          <p:spPr>
            <a:xfrm>
              <a:off x="1862750" y="1797350"/>
              <a:ext cx="66325" cy="675750"/>
            </a:xfrm>
            <a:custGeom>
              <a:avLst/>
              <a:gdLst/>
              <a:ahLst/>
              <a:cxnLst/>
              <a:rect l="l" t="t" r="r" b="b"/>
              <a:pathLst>
                <a:path w="2653" h="27030" extrusionOk="0">
                  <a:moveTo>
                    <a:pt x="160" y="1"/>
                  </a:moveTo>
                  <a:cubicBezTo>
                    <a:pt x="107" y="1"/>
                    <a:pt x="53" y="9"/>
                    <a:pt x="1" y="24"/>
                  </a:cubicBezTo>
                  <a:cubicBezTo>
                    <a:pt x="149" y="4981"/>
                    <a:pt x="434" y="9935"/>
                    <a:pt x="720" y="14888"/>
                  </a:cubicBezTo>
                  <a:cubicBezTo>
                    <a:pt x="958" y="18970"/>
                    <a:pt x="1211" y="23117"/>
                    <a:pt x="2329" y="27029"/>
                  </a:cubicBezTo>
                  <a:cubicBezTo>
                    <a:pt x="2392" y="25367"/>
                    <a:pt x="2463" y="21142"/>
                    <a:pt x="2526" y="20081"/>
                  </a:cubicBezTo>
                  <a:cubicBezTo>
                    <a:pt x="2652" y="17963"/>
                    <a:pt x="2413" y="15842"/>
                    <a:pt x="2306" y="13724"/>
                  </a:cubicBezTo>
                  <a:cubicBezTo>
                    <a:pt x="2081" y="9254"/>
                    <a:pt x="2415" y="4606"/>
                    <a:pt x="686" y="477"/>
                  </a:cubicBezTo>
                  <a:cubicBezTo>
                    <a:pt x="624" y="327"/>
                    <a:pt x="552" y="170"/>
                    <a:pt x="418" y="77"/>
                  </a:cubicBezTo>
                  <a:cubicBezTo>
                    <a:pt x="341" y="24"/>
                    <a:pt x="251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3"/>
            <p:cNvSpPr/>
            <p:nvPr/>
          </p:nvSpPr>
          <p:spPr>
            <a:xfrm>
              <a:off x="1945350" y="1932975"/>
              <a:ext cx="197200" cy="517800"/>
            </a:xfrm>
            <a:custGeom>
              <a:avLst/>
              <a:gdLst/>
              <a:ahLst/>
              <a:cxnLst/>
              <a:rect l="l" t="t" r="r" b="b"/>
              <a:pathLst>
                <a:path w="7888" h="20712" extrusionOk="0">
                  <a:moveTo>
                    <a:pt x="7538" y="1"/>
                  </a:moveTo>
                  <a:cubicBezTo>
                    <a:pt x="3838" y="6413"/>
                    <a:pt x="1288" y="13422"/>
                    <a:pt x="0" y="20711"/>
                  </a:cubicBezTo>
                  <a:cubicBezTo>
                    <a:pt x="127" y="20447"/>
                    <a:pt x="254" y="20181"/>
                    <a:pt x="370" y="19892"/>
                  </a:cubicBezTo>
                  <a:lnTo>
                    <a:pt x="6507" y="4649"/>
                  </a:lnTo>
                  <a:cubicBezTo>
                    <a:pt x="6959" y="3527"/>
                    <a:pt x="7413" y="2401"/>
                    <a:pt x="7720" y="1231"/>
                  </a:cubicBezTo>
                  <a:cubicBezTo>
                    <a:pt x="7830" y="804"/>
                    <a:pt x="7888" y="267"/>
                    <a:pt x="7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3"/>
            <p:cNvSpPr/>
            <p:nvPr/>
          </p:nvSpPr>
          <p:spPr>
            <a:xfrm>
              <a:off x="1946150" y="2158825"/>
              <a:ext cx="259525" cy="315750"/>
            </a:xfrm>
            <a:custGeom>
              <a:avLst/>
              <a:gdLst/>
              <a:ahLst/>
              <a:cxnLst/>
              <a:rect l="l" t="t" r="r" b="b"/>
              <a:pathLst>
                <a:path w="10381" h="12630" extrusionOk="0">
                  <a:moveTo>
                    <a:pt x="10193" y="1"/>
                  </a:moveTo>
                  <a:cubicBezTo>
                    <a:pt x="6281" y="3660"/>
                    <a:pt x="3131" y="8090"/>
                    <a:pt x="59" y="12508"/>
                  </a:cubicBezTo>
                  <a:cubicBezTo>
                    <a:pt x="40" y="12549"/>
                    <a:pt x="20" y="12588"/>
                    <a:pt x="0" y="12629"/>
                  </a:cubicBezTo>
                  <a:cubicBezTo>
                    <a:pt x="1531" y="10701"/>
                    <a:pt x="6788" y="5399"/>
                    <a:pt x="7848" y="4392"/>
                  </a:cubicBezTo>
                  <a:cubicBezTo>
                    <a:pt x="8911" y="3385"/>
                    <a:pt x="9902" y="2220"/>
                    <a:pt x="10286" y="808"/>
                  </a:cubicBezTo>
                  <a:cubicBezTo>
                    <a:pt x="10340" y="604"/>
                    <a:pt x="10381" y="385"/>
                    <a:pt x="10309" y="186"/>
                  </a:cubicBezTo>
                  <a:cubicBezTo>
                    <a:pt x="10282" y="118"/>
                    <a:pt x="10243" y="54"/>
                    <a:pt x="10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3"/>
            <p:cNvSpPr/>
            <p:nvPr/>
          </p:nvSpPr>
          <p:spPr>
            <a:xfrm>
              <a:off x="1972650" y="2374050"/>
              <a:ext cx="219150" cy="95250"/>
            </a:xfrm>
            <a:custGeom>
              <a:avLst/>
              <a:gdLst/>
              <a:ahLst/>
              <a:cxnLst/>
              <a:rect l="l" t="t" r="r" b="b"/>
              <a:pathLst>
                <a:path w="8766" h="3810" extrusionOk="0">
                  <a:moveTo>
                    <a:pt x="8621" y="1"/>
                  </a:moveTo>
                  <a:cubicBezTo>
                    <a:pt x="5560" y="795"/>
                    <a:pt x="2649" y="2081"/>
                    <a:pt x="1" y="3810"/>
                  </a:cubicBezTo>
                  <a:cubicBezTo>
                    <a:pt x="1499" y="3351"/>
                    <a:pt x="3188" y="2936"/>
                    <a:pt x="4660" y="2506"/>
                  </a:cubicBezTo>
                  <a:cubicBezTo>
                    <a:pt x="5835" y="2165"/>
                    <a:pt x="6972" y="1710"/>
                    <a:pt x="8058" y="1147"/>
                  </a:cubicBezTo>
                  <a:cubicBezTo>
                    <a:pt x="8349" y="997"/>
                    <a:pt x="8667" y="801"/>
                    <a:pt x="8731" y="479"/>
                  </a:cubicBezTo>
                  <a:cubicBezTo>
                    <a:pt x="8765" y="311"/>
                    <a:pt x="8715" y="143"/>
                    <a:pt x="8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>
              <a:off x="1830125" y="2072000"/>
              <a:ext cx="98950" cy="408950"/>
            </a:xfrm>
            <a:custGeom>
              <a:avLst/>
              <a:gdLst/>
              <a:ahLst/>
              <a:cxnLst/>
              <a:rect l="l" t="t" r="r" b="b"/>
              <a:pathLst>
                <a:path w="3958" h="16358" extrusionOk="0">
                  <a:moveTo>
                    <a:pt x="0" y="0"/>
                  </a:moveTo>
                  <a:cubicBezTo>
                    <a:pt x="225" y="5609"/>
                    <a:pt x="1445" y="11181"/>
                    <a:pt x="3622" y="16358"/>
                  </a:cubicBezTo>
                  <a:cubicBezTo>
                    <a:pt x="3686" y="14995"/>
                    <a:pt x="3764" y="10231"/>
                    <a:pt x="3831" y="9095"/>
                  </a:cubicBezTo>
                  <a:cubicBezTo>
                    <a:pt x="3957" y="6977"/>
                    <a:pt x="3718" y="4856"/>
                    <a:pt x="3611" y="2738"/>
                  </a:cubicBezTo>
                  <a:cubicBezTo>
                    <a:pt x="3584" y="2174"/>
                    <a:pt x="3563" y="1606"/>
                    <a:pt x="3548" y="1036"/>
                  </a:cubicBezTo>
                  <a:cubicBezTo>
                    <a:pt x="3325" y="2386"/>
                    <a:pt x="3047" y="3725"/>
                    <a:pt x="2713" y="5052"/>
                  </a:cubicBezTo>
                  <a:cubicBezTo>
                    <a:pt x="2663" y="5249"/>
                    <a:pt x="2604" y="5459"/>
                    <a:pt x="2445" y="5584"/>
                  </a:cubicBezTo>
                  <a:cubicBezTo>
                    <a:pt x="2354" y="5657"/>
                    <a:pt x="2244" y="5689"/>
                    <a:pt x="2131" y="5689"/>
                  </a:cubicBezTo>
                  <a:cubicBezTo>
                    <a:pt x="1952" y="5689"/>
                    <a:pt x="1765" y="5610"/>
                    <a:pt x="1632" y="5484"/>
                  </a:cubicBezTo>
                  <a:cubicBezTo>
                    <a:pt x="1416" y="5281"/>
                    <a:pt x="1311" y="4988"/>
                    <a:pt x="1216" y="4706"/>
                  </a:cubicBezTo>
                  <a:cubicBezTo>
                    <a:pt x="704" y="3166"/>
                    <a:pt x="297" y="159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>
              <a:off x="1934450" y="2133025"/>
              <a:ext cx="139800" cy="341450"/>
            </a:xfrm>
            <a:custGeom>
              <a:avLst/>
              <a:gdLst/>
              <a:ahLst/>
              <a:cxnLst/>
              <a:rect l="l" t="t" r="r" b="b"/>
              <a:pathLst>
                <a:path w="5592" h="13658" extrusionOk="0">
                  <a:moveTo>
                    <a:pt x="5591" y="0"/>
                  </a:moveTo>
                  <a:lnTo>
                    <a:pt x="5591" y="0"/>
                  </a:lnTo>
                  <a:cubicBezTo>
                    <a:pt x="4736" y="1075"/>
                    <a:pt x="3840" y="2117"/>
                    <a:pt x="2902" y="3124"/>
                  </a:cubicBezTo>
                  <a:cubicBezTo>
                    <a:pt x="2770" y="3265"/>
                    <a:pt x="2615" y="3417"/>
                    <a:pt x="2421" y="3417"/>
                  </a:cubicBezTo>
                  <a:cubicBezTo>
                    <a:pt x="2419" y="3417"/>
                    <a:pt x="2417" y="3417"/>
                    <a:pt x="2415" y="3417"/>
                  </a:cubicBezTo>
                  <a:cubicBezTo>
                    <a:pt x="2022" y="3411"/>
                    <a:pt x="1936" y="2861"/>
                    <a:pt x="1986" y="2470"/>
                  </a:cubicBezTo>
                  <a:cubicBezTo>
                    <a:pt x="2036" y="2095"/>
                    <a:pt x="2090" y="1722"/>
                    <a:pt x="2149" y="1350"/>
                  </a:cubicBezTo>
                  <a:lnTo>
                    <a:pt x="2149" y="1350"/>
                  </a:lnTo>
                  <a:cubicBezTo>
                    <a:pt x="1718" y="2867"/>
                    <a:pt x="1377" y="4413"/>
                    <a:pt x="1090" y="5952"/>
                  </a:cubicBezTo>
                  <a:cubicBezTo>
                    <a:pt x="611" y="8502"/>
                    <a:pt x="249" y="11070"/>
                    <a:pt x="0" y="13658"/>
                  </a:cubicBezTo>
                  <a:cubicBezTo>
                    <a:pt x="256" y="13036"/>
                    <a:pt x="554" y="12513"/>
                    <a:pt x="804" y="11890"/>
                  </a:cubicBezTo>
                  <a:cubicBezTo>
                    <a:pt x="2400" y="7927"/>
                    <a:pt x="3997" y="3963"/>
                    <a:pt x="5591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3"/>
            <p:cNvSpPr/>
            <p:nvPr/>
          </p:nvSpPr>
          <p:spPr>
            <a:xfrm>
              <a:off x="1946200" y="2204000"/>
              <a:ext cx="247475" cy="270575"/>
            </a:xfrm>
            <a:custGeom>
              <a:avLst/>
              <a:gdLst/>
              <a:ahLst/>
              <a:cxnLst/>
              <a:rect l="l" t="t" r="r" b="b"/>
              <a:pathLst>
                <a:path w="9899" h="10823" extrusionOk="0">
                  <a:moveTo>
                    <a:pt x="9898" y="1"/>
                  </a:moveTo>
                  <a:cubicBezTo>
                    <a:pt x="8370" y="1581"/>
                    <a:pt x="6643" y="2960"/>
                    <a:pt x="4763" y="4101"/>
                  </a:cubicBezTo>
                  <a:cubicBezTo>
                    <a:pt x="4597" y="4201"/>
                    <a:pt x="4376" y="4283"/>
                    <a:pt x="4187" y="4283"/>
                  </a:cubicBezTo>
                  <a:cubicBezTo>
                    <a:pt x="4030" y="4283"/>
                    <a:pt x="3896" y="4227"/>
                    <a:pt x="3836" y="4079"/>
                  </a:cubicBezTo>
                  <a:cubicBezTo>
                    <a:pt x="3821" y="4042"/>
                    <a:pt x="3814" y="4003"/>
                    <a:pt x="3814" y="3961"/>
                  </a:cubicBezTo>
                  <a:cubicBezTo>
                    <a:pt x="2361" y="6131"/>
                    <a:pt x="1127" y="8467"/>
                    <a:pt x="0" y="10822"/>
                  </a:cubicBezTo>
                  <a:cubicBezTo>
                    <a:pt x="1530" y="8894"/>
                    <a:pt x="6788" y="3592"/>
                    <a:pt x="7848" y="2585"/>
                  </a:cubicBezTo>
                  <a:cubicBezTo>
                    <a:pt x="8647" y="1826"/>
                    <a:pt x="9409" y="978"/>
                    <a:pt x="9898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3"/>
            <p:cNvSpPr/>
            <p:nvPr/>
          </p:nvSpPr>
          <p:spPr>
            <a:xfrm>
              <a:off x="1962475" y="2382625"/>
              <a:ext cx="212450" cy="89850"/>
            </a:xfrm>
            <a:custGeom>
              <a:avLst/>
              <a:gdLst/>
              <a:ahLst/>
              <a:cxnLst/>
              <a:rect l="l" t="t" r="r" b="b"/>
              <a:pathLst>
                <a:path w="8498" h="3594" extrusionOk="0">
                  <a:moveTo>
                    <a:pt x="5412" y="0"/>
                  </a:moveTo>
                  <a:lnTo>
                    <a:pt x="5412" y="0"/>
                  </a:lnTo>
                  <a:cubicBezTo>
                    <a:pt x="5097" y="158"/>
                    <a:pt x="4788" y="327"/>
                    <a:pt x="4485" y="502"/>
                  </a:cubicBezTo>
                  <a:cubicBezTo>
                    <a:pt x="2910" y="1409"/>
                    <a:pt x="1410" y="2443"/>
                    <a:pt x="1" y="3593"/>
                  </a:cubicBezTo>
                  <a:cubicBezTo>
                    <a:pt x="1594" y="3083"/>
                    <a:pt x="3460" y="2631"/>
                    <a:pt x="5067" y="2165"/>
                  </a:cubicBezTo>
                  <a:cubicBezTo>
                    <a:pt x="6242" y="1822"/>
                    <a:pt x="7379" y="1367"/>
                    <a:pt x="8467" y="806"/>
                  </a:cubicBezTo>
                  <a:cubicBezTo>
                    <a:pt x="8478" y="800"/>
                    <a:pt x="8487" y="793"/>
                    <a:pt x="8497" y="788"/>
                  </a:cubicBezTo>
                  <a:lnTo>
                    <a:pt x="8497" y="788"/>
                  </a:lnTo>
                  <a:cubicBezTo>
                    <a:pt x="7385" y="1149"/>
                    <a:pt x="6245" y="1383"/>
                    <a:pt x="5072" y="1390"/>
                  </a:cubicBezTo>
                  <a:cubicBezTo>
                    <a:pt x="5066" y="1390"/>
                    <a:pt x="5061" y="1390"/>
                    <a:pt x="5055" y="1390"/>
                  </a:cubicBezTo>
                  <a:cubicBezTo>
                    <a:pt x="4837" y="1390"/>
                    <a:pt x="4586" y="1356"/>
                    <a:pt x="4483" y="1167"/>
                  </a:cubicBezTo>
                  <a:cubicBezTo>
                    <a:pt x="4344" y="909"/>
                    <a:pt x="4595" y="618"/>
                    <a:pt x="4828" y="438"/>
                  </a:cubicBezTo>
                  <a:cubicBezTo>
                    <a:pt x="5019" y="290"/>
                    <a:pt x="5215" y="143"/>
                    <a:pt x="5412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1775075" y="2049725"/>
              <a:ext cx="97250" cy="424750"/>
            </a:xfrm>
            <a:custGeom>
              <a:avLst/>
              <a:gdLst/>
              <a:ahLst/>
              <a:cxnLst/>
              <a:rect l="l" t="t" r="r" b="b"/>
              <a:pathLst>
                <a:path w="3890" h="16990" extrusionOk="0">
                  <a:moveTo>
                    <a:pt x="0" y="0"/>
                  </a:moveTo>
                  <a:cubicBezTo>
                    <a:pt x="925" y="2913"/>
                    <a:pt x="1541" y="5918"/>
                    <a:pt x="1836" y="8961"/>
                  </a:cubicBezTo>
                  <a:cubicBezTo>
                    <a:pt x="1856" y="9166"/>
                    <a:pt x="1861" y="9406"/>
                    <a:pt x="1709" y="9545"/>
                  </a:cubicBezTo>
                  <a:cubicBezTo>
                    <a:pt x="1639" y="9610"/>
                    <a:pt x="1559" y="9637"/>
                    <a:pt x="1475" y="9637"/>
                  </a:cubicBezTo>
                  <a:cubicBezTo>
                    <a:pt x="1234" y="9637"/>
                    <a:pt x="960" y="9410"/>
                    <a:pt x="791" y="9191"/>
                  </a:cubicBezTo>
                  <a:cubicBezTo>
                    <a:pt x="695" y="9068"/>
                    <a:pt x="602" y="8943"/>
                    <a:pt x="507" y="8818"/>
                  </a:cubicBezTo>
                  <a:lnTo>
                    <a:pt x="507" y="8818"/>
                  </a:lnTo>
                  <a:lnTo>
                    <a:pt x="3086" y="15222"/>
                  </a:lnTo>
                  <a:cubicBezTo>
                    <a:pt x="3336" y="15845"/>
                    <a:pt x="3633" y="16368"/>
                    <a:pt x="3890" y="16990"/>
                  </a:cubicBezTo>
                  <a:cubicBezTo>
                    <a:pt x="3643" y="14406"/>
                    <a:pt x="3279" y="11838"/>
                    <a:pt x="2800" y="9284"/>
                  </a:cubicBezTo>
                  <a:cubicBezTo>
                    <a:pt x="2206" y="6107"/>
                    <a:pt x="1393" y="289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1683725" y="2266775"/>
              <a:ext cx="168700" cy="214275"/>
            </a:xfrm>
            <a:custGeom>
              <a:avLst/>
              <a:gdLst/>
              <a:ahLst/>
              <a:cxnLst/>
              <a:rect l="l" t="t" r="r" b="b"/>
              <a:pathLst>
                <a:path w="6748" h="8571" extrusionOk="0">
                  <a:moveTo>
                    <a:pt x="1745" y="0"/>
                  </a:moveTo>
                  <a:cubicBezTo>
                    <a:pt x="2069" y="661"/>
                    <a:pt x="2297" y="1354"/>
                    <a:pt x="2358" y="2092"/>
                  </a:cubicBezTo>
                  <a:cubicBezTo>
                    <a:pt x="2367" y="2188"/>
                    <a:pt x="2370" y="2292"/>
                    <a:pt x="2328" y="2377"/>
                  </a:cubicBezTo>
                  <a:cubicBezTo>
                    <a:pt x="2267" y="2499"/>
                    <a:pt x="2151" y="2546"/>
                    <a:pt x="2017" y="2546"/>
                  </a:cubicBezTo>
                  <a:cubicBezTo>
                    <a:pt x="1854" y="2546"/>
                    <a:pt x="1665" y="2477"/>
                    <a:pt x="1520" y="2393"/>
                  </a:cubicBezTo>
                  <a:cubicBezTo>
                    <a:pt x="995" y="2092"/>
                    <a:pt x="488" y="1763"/>
                    <a:pt x="1" y="1406"/>
                  </a:cubicBezTo>
                  <a:lnTo>
                    <a:pt x="1" y="1406"/>
                  </a:lnTo>
                  <a:cubicBezTo>
                    <a:pt x="2020" y="3429"/>
                    <a:pt x="5533" y="7038"/>
                    <a:pt x="6747" y="8570"/>
                  </a:cubicBezTo>
                  <a:cubicBezTo>
                    <a:pt x="5319" y="5588"/>
                    <a:pt x="3726" y="2634"/>
                    <a:pt x="1745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1694350" y="2407000"/>
              <a:ext cx="141375" cy="71900"/>
            </a:xfrm>
            <a:custGeom>
              <a:avLst/>
              <a:gdLst/>
              <a:ahLst/>
              <a:cxnLst/>
              <a:rect l="l" t="t" r="r" b="b"/>
              <a:pathLst>
                <a:path w="5655" h="2876" extrusionOk="0">
                  <a:moveTo>
                    <a:pt x="1554" y="0"/>
                  </a:moveTo>
                  <a:cubicBezTo>
                    <a:pt x="1654" y="97"/>
                    <a:pt x="1738" y="209"/>
                    <a:pt x="1803" y="334"/>
                  </a:cubicBezTo>
                  <a:cubicBezTo>
                    <a:pt x="1938" y="609"/>
                    <a:pt x="1919" y="986"/>
                    <a:pt x="1674" y="1172"/>
                  </a:cubicBezTo>
                  <a:cubicBezTo>
                    <a:pt x="1510" y="1297"/>
                    <a:pt x="1288" y="1308"/>
                    <a:pt x="1081" y="1309"/>
                  </a:cubicBezTo>
                  <a:cubicBezTo>
                    <a:pt x="720" y="1309"/>
                    <a:pt x="361" y="1297"/>
                    <a:pt x="1" y="1270"/>
                  </a:cubicBezTo>
                  <a:lnTo>
                    <a:pt x="1" y="1270"/>
                  </a:lnTo>
                  <a:cubicBezTo>
                    <a:pt x="156" y="1318"/>
                    <a:pt x="311" y="1367"/>
                    <a:pt x="467" y="1411"/>
                  </a:cubicBezTo>
                  <a:cubicBezTo>
                    <a:pt x="2111" y="1892"/>
                    <a:pt x="4024" y="2352"/>
                    <a:pt x="5654" y="2875"/>
                  </a:cubicBezTo>
                  <a:cubicBezTo>
                    <a:pt x="4360" y="1818"/>
                    <a:pt x="2988" y="858"/>
                    <a:pt x="1554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0" name="Google Shape;2110;p33"/>
          <p:cNvSpPr/>
          <p:nvPr/>
        </p:nvSpPr>
        <p:spPr>
          <a:xfrm flipH="1">
            <a:off x="8174529" y="1569204"/>
            <a:ext cx="72574" cy="62293"/>
          </a:xfrm>
          <a:custGeom>
            <a:avLst/>
            <a:gdLst/>
            <a:ahLst/>
            <a:cxnLst/>
            <a:rect l="l" t="t" r="r" b="b"/>
            <a:pathLst>
              <a:path w="840" h="721" extrusionOk="0">
                <a:moveTo>
                  <a:pt x="481" y="131"/>
                </a:moveTo>
                <a:cubicBezTo>
                  <a:pt x="606" y="131"/>
                  <a:pt x="709" y="234"/>
                  <a:pt x="709" y="361"/>
                </a:cubicBezTo>
                <a:cubicBezTo>
                  <a:pt x="709" y="499"/>
                  <a:pt x="597" y="590"/>
                  <a:pt x="479" y="590"/>
                </a:cubicBezTo>
                <a:cubicBezTo>
                  <a:pt x="423" y="590"/>
                  <a:pt x="365" y="569"/>
                  <a:pt x="318" y="522"/>
                </a:cubicBezTo>
                <a:cubicBezTo>
                  <a:pt x="174" y="377"/>
                  <a:pt x="275" y="131"/>
                  <a:pt x="481" y="131"/>
                </a:cubicBezTo>
                <a:close/>
                <a:moveTo>
                  <a:pt x="477" y="0"/>
                </a:moveTo>
                <a:cubicBezTo>
                  <a:pt x="389" y="0"/>
                  <a:pt x="299" y="33"/>
                  <a:pt x="225" y="106"/>
                </a:cubicBezTo>
                <a:cubicBezTo>
                  <a:pt x="0" y="333"/>
                  <a:pt x="159" y="720"/>
                  <a:pt x="481" y="720"/>
                </a:cubicBezTo>
                <a:cubicBezTo>
                  <a:pt x="679" y="718"/>
                  <a:pt x="838" y="559"/>
                  <a:pt x="840" y="359"/>
                </a:cubicBezTo>
                <a:cubicBezTo>
                  <a:pt x="840" y="143"/>
                  <a:pt x="662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066;p32"/>
          <p:cNvSpPr txBox="1">
            <a:spLocks noGrp="1"/>
          </p:cNvSpPr>
          <p:nvPr>
            <p:ph type="subTitle" idx="1"/>
          </p:nvPr>
        </p:nvSpPr>
        <p:spPr>
          <a:xfrm>
            <a:off x="1227909" y="1384663"/>
            <a:ext cx="6670765" cy="36488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Clr>
                <a:schemeClr val="bg2"/>
              </a:buClr>
            </a:pPr>
            <a:r>
              <a:rPr lang="en-US" dirty="0" err="1">
                <a:solidFill>
                  <a:schemeClr val="bg2"/>
                </a:solidFill>
              </a:rPr>
              <a:t>Tujuan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regresi</a:t>
            </a:r>
            <a:r>
              <a:rPr lang="en-US" dirty="0">
                <a:solidFill>
                  <a:schemeClr val="bg2"/>
                </a:solidFill>
              </a:rPr>
              <a:t>:</a:t>
            </a:r>
          </a:p>
          <a:p>
            <a:pPr marL="0" lvl="0" indent="0" algn="just">
              <a:lnSpc>
                <a:spcPct val="150000"/>
              </a:lnSpc>
              <a:buClr>
                <a:schemeClr val="bg2"/>
              </a:buClr>
            </a:pPr>
            <a:r>
              <a:rPr lang="en-US" dirty="0" err="1">
                <a:solidFill>
                  <a:schemeClr val="bg2"/>
                </a:solidFill>
              </a:rPr>
              <a:t>Membuat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jumlah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penyimpangan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kuadrat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antara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regresi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observasi-observasi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adalah</a:t>
            </a:r>
            <a:r>
              <a:rPr lang="en-US" dirty="0">
                <a:solidFill>
                  <a:schemeClr val="bg2"/>
                </a:solidFill>
              </a:rPr>
              <a:t> minimal.</a:t>
            </a:r>
          </a:p>
          <a:p>
            <a:pPr marL="0" lvl="0" indent="0" algn="just">
              <a:lnSpc>
                <a:spcPct val="150000"/>
              </a:lnSpc>
              <a:buClr>
                <a:schemeClr val="bg2"/>
              </a:buClr>
            </a:pPr>
            <a:r>
              <a:rPr lang="en-US" dirty="0" err="1">
                <a:solidFill>
                  <a:schemeClr val="bg2"/>
                </a:solidFill>
              </a:rPr>
              <a:t>Kelebihan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pemakaian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adalah</a:t>
            </a:r>
            <a:endParaRPr lang="en-US" dirty="0">
              <a:solidFill>
                <a:schemeClr val="bg2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sifatnya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obyektif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2"/>
                </a:solidFill>
              </a:rPr>
              <a:t>Memakai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semua</a:t>
            </a:r>
            <a:r>
              <a:rPr lang="en-US" dirty="0">
                <a:solidFill>
                  <a:schemeClr val="bg2"/>
                </a:solidFill>
              </a:rPr>
              <a:t> data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n.</a:t>
            </a:r>
          </a:p>
          <a:p>
            <a:pPr marL="342900" lvl="0" indent="-342900" algn="just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2"/>
                </a:solidFill>
              </a:rPr>
              <a:t>Dapat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menyelenggarakan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informasi</a:t>
            </a:r>
            <a:r>
              <a:rPr lang="en-US" dirty="0">
                <a:solidFill>
                  <a:schemeClr val="bg2"/>
                </a:solidFill>
              </a:rPr>
              <a:t> statistic </a:t>
            </a:r>
            <a:r>
              <a:rPr lang="en-US" dirty="0" err="1">
                <a:solidFill>
                  <a:schemeClr val="bg2"/>
                </a:solidFill>
              </a:rPr>
              <a:t>tambahan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dapat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menaksir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34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33"/>
          <p:cNvSpPr txBox="1">
            <a:spLocks noGrp="1"/>
          </p:cNvSpPr>
          <p:nvPr>
            <p:ph type="title"/>
          </p:nvPr>
        </p:nvSpPr>
        <p:spPr>
          <a:xfrm>
            <a:off x="721050" y="330923"/>
            <a:ext cx="7701900" cy="8882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3.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Least Squares / </a:t>
            </a:r>
            <a:r>
              <a:rPr lang="en-US" dirty="0" err="1">
                <a:solidFill>
                  <a:schemeClr val="tx2"/>
                </a:solidFill>
              </a:rPr>
              <a:t>Kuadrat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Terkecil</a:t>
            </a:r>
            <a:r>
              <a:rPr lang="en-US" dirty="0">
                <a:solidFill>
                  <a:schemeClr val="tx2"/>
                </a:solidFill>
              </a:rPr>
              <a:t> / </a:t>
            </a:r>
            <a:r>
              <a:rPr lang="en-US" dirty="0" err="1">
                <a:solidFill>
                  <a:schemeClr val="tx2"/>
                </a:solidFill>
              </a:rPr>
              <a:t>Analisis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Regresi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2088" name="Google Shape;2088;p33"/>
          <p:cNvGrpSpPr/>
          <p:nvPr/>
        </p:nvGrpSpPr>
        <p:grpSpPr>
          <a:xfrm>
            <a:off x="8030769" y="3746914"/>
            <a:ext cx="1344112" cy="1484777"/>
            <a:chOff x="1586725" y="1797325"/>
            <a:chExt cx="618950" cy="683725"/>
          </a:xfrm>
        </p:grpSpPr>
        <p:sp>
          <p:nvSpPr>
            <p:cNvPr id="2089" name="Google Shape;2089;p33"/>
            <p:cNvSpPr/>
            <p:nvPr/>
          </p:nvSpPr>
          <p:spPr>
            <a:xfrm>
              <a:off x="1807975" y="1797325"/>
              <a:ext cx="121100" cy="683625"/>
            </a:xfrm>
            <a:custGeom>
              <a:avLst/>
              <a:gdLst/>
              <a:ahLst/>
              <a:cxnLst/>
              <a:rect l="l" t="t" r="r" b="b"/>
              <a:pathLst>
                <a:path w="4844" h="27345" extrusionOk="0">
                  <a:moveTo>
                    <a:pt x="2349" y="0"/>
                  </a:moveTo>
                  <a:cubicBezTo>
                    <a:pt x="2157" y="0"/>
                    <a:pt x="1957" y="104"/>
                    <a:pt x="1833" y="257"/>
                  </a:cubicBezTo>
                  <a:cubicBezTo>
                    <a:pt x="1649" y="484"/>
                    <a:pt x="1590" y="786"/>
                    <a:pt x="1540" y="1073"/>
                  </a:cubicBezTo>
                  <a:cubicBezTo>
                    <a:pt x="0" y="9873"/>
                    <a:pt x="1045" y="19109"/>
                    <a:pt x="4508" y="27345"/>
                  </a:cubicBezTo>
                  <a:cubicBezTo>
                    <a:pt x="4572" y="25982"/>
                    <a:pt x="4649" y="21218"/>
                    <a:pt x="4717" y="20080"/>
                  </a:cubicBezTo>
                  <a:cubicBezTo>
                    <a:pt x="4843" y="17964"/>
                    <a:pt x="4604" y="15843"/>
                    <a:pt x="4497" y="13725"/>
                  </a:cubicBezTo>
                  <a:cubicBezTo>
                    <a:pt x="4272" y="9255"/>
                    <a:pt x="4604" y="4607"/>
                    <a:pt x="2877" y="478"/>
                  </a:cubicBezTo>
                  <a:cubicBezTo>
                    <a:pt x="2815" y="328"/>
                    <a:pt x="2743" y="171"/>
                    <a:pt x="2609" y="78"/>
                  </a:cubicBezTo>
                  <a:cubicBezTo>
                    <a:pt x="2531" y="24"/>
                    <a:pt x="2441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1934450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70" y="0"/>
                  </a:moveTo>
                  <a:cubicBezTo>
                    <a:pt x="7429" y="0"/>
                    <a:pt x="7285" y="37"/>
                    <a:pt x="7159" y="100"/>
                  </a:cubicBezTo>
                  <a:cubicBezTo>
                    <a:pt x="6904" y="228"/>
                    <a:pt x="6708" y="448"/>
                    <a:pt x="6522" y="668"/>
                  </a:cubicBezTo>
                  <a:cubicBezTo>
                    <a:pt x="3381" y="4400"/>
                    <a:pt x="1990" y="9286"/>
                    <a:pt x="1090" y="14080"/>
                  </a:cubicBezTo>
                  <a:cubicBezTo>
                    <a:pt x="611" y="16630"/>
                    <a:pt x="249" y="19198"/>
                    <a:pt x="0" y="21786"/>
                  </a:cubicBezTo>
                  <a:cubicBezTo>
                    <a:pt x="256" y="21164"/>
                    <a:pt x="554" y="20641"/>
                    <a:pt x="804" y="20018"/>
                  </a:cubicBezTo>
                  <a:lnTo>
                    <a:pt x="6943" y="4775"/>
                  </a:lnTo>
                  <a:cubicBezTo>
                    <a:pt x="7395" y="3652"/>
                    <a:pt x="7849" y="2527"/>
                    <a:pt x="8156" y="1355"/>
                  </a:cubicBezTo>
                  <a:cubicBezTo>
                    <a:pt x="8266" y="930"/>
                    <a:pt x="8324" y="393"/>
                    <a:pt x="7974" y="127"/>
                  </a:cubicBezTo>
                  <a:cubicBezTo>
                    <a:pt x="7858" y="39"/>
                    <a:pt x="7715" y="0"/>
                    <a:pt x="7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1946150" y="2152650"/>
              <a:ext cx="259525" cy="321925"/>
            </a:xfrm>
            <a:custGeom>
              <a:avLst/>
              <a:gdLst/>
              <a:ahLst/>
              <a:cxnLst/>
              <a:rect l="l" t="t" r="r" b="b"/>
              <a:pathLst>
                <a:path w="10381" h="12877" extrusionOk="0">
                  <a:moveTo>
                    <a:pt x="9590" y="0"/>
                  </a:moveTo>
                  <a:cubicBezTo>
                    <a:pt x="9524" y="0"/>
                    <a:pt x="9459" y="7"/>
                    <a:pt x="9397" y="21"/>
                  </a:cubicBezTo>
                  <a:cubicBezTo>
                    <a:pt x="9041" y="99"/>
                    <a:pt x="8747" y="340"/>
                    <a:pt x="8474" y="582"/>
                  </a:cubicBezTo>
                  <a:cubicBezTo>
                    <a:pt x="4715" y="3896"/>
                    <a:pt x="2165" y="8357"/>
                    <a:pt x="0" y="12876"/>
                  </a:cubicBezTo>
                  <a:cubicBezTo>
                    <a:pt x="1532" y="10948"/>
                    <a:pt x="6790" y="5646"/>
                    <a:pt x="7850" y="4639"/>
                  </a:cubicBezTo>
                  <a:cubicBezTo>
                    <a:pt x="8911" y="3632"/>
                    <a:pt x="9904" y="2467"/>
                    <a:pt x="10286" y="1055"/>
                  </a:cubicBezTo>
                  <a:cubicBezTo>
                    <a:pt x="10340" y="851"/>
                    <a:pt x="10381" y="632"/>
                    <a:pt x="10309" y="433"/>
                  </a:cubicBezTo>
                  <a:cubicBezTo>
                    <a:pt x="10208" y="151"/>
                    <a:pt x="9896" y="0"/>
                    <a:pt x="9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3"/>
            <p:cNvSpPr/>
            <p:nvPr/>
          </p:nvSpPr>
          <p:spPr>
            <a:xfrm>
              <a:off x="1962475" y="2363575"/>
              <a:ext cx="230025" cy="108850"/>
            </a:xfrm>
            <a:custGeom>
              <a:avLst/>
              <a:gdLst/>
              <a:ahLst/>
              <a:cxnLst/>
              <a:rect l="l" t="t" r="r" b="b"/>
              <a:pathLst>
                <a:path w="9201" h="4354" extrusionOk="0">
                  <a:moveTo>
                    <a:pt x="8062" y="1"/>
                  </a:moveTo>
                  <a:cubicBezTo>
                    <a:pt x="7972" y="1"/>
                    <a:pt x="7881" y="6"/>
                    <a:pt x="7792" y="14"/>
                  </a:cubicBezTo>
                  <a:cubicBezTo>
                    <a:pt x="6610" y="121"/>
                    <a:pt x="5515" y="670"/>
                    <a:pt x="4485" y="1262"/>
                  </a:cubicBezTo>
                  <a:cubicBezTo>
                    <a:pt x="2910" y="2171"/>
                    <a:pt x="1410" y="3205"/>
                    <a:pt x="1" y="4354"/>
                  </a:cubicBezTo>
                  <a:cubicBezTo>
                    <a:pt x="1594" y="3845"/>
                    <a:pt x="3462" y="3395"/>
                    <a:pt x="5067" y="2925"/>
                  </a:cubicBezTo>
                  <a:cubicBezTo>
                    <a:pt x="6242" y="2582"/>
                    <a:pt x="7379" y="2127"/>
                    <a:pt x="8465" y="1566"/>
                  </a:cubicBezTo>
                  <a:cubicBezTo>
                    <a:pt x="8756" y="1416"/>
                    <a:pt x="9074" y="1218"/>
                    <a:pt x="9138" y="896"/>
                  </a:cubicBezTo>
                  <a:cubicBezTo>
                    <a:pt x="9201" y="591"/>
                    <a:pt x="8988" y="279"/>
                    <a:pt x="8712" y="136"/>
                  </a:cubicBezTo>
                  <a:cubicBezTo>
                    <a:pt x="8513" y="34"/>
                    <a:pt x="8288" y="1"/>
                    <a:pt x="8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3"/>
            <p:cNvSpPr/>
            <p:nvPr/>
          </p:nvSpPr>
          <p:spPr>
            <a:xfrm>
              <a:off x="1664175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6" y="0"/>
                  </a:moveTo>
                  <a:cubicBezTo>
                    <a:pt x="611" y="0"/>
                    <a:pt x="468" y="39"/>
                    <a:pt x="352" y="127"/>
                  </a:cubicBezTo>
                  <a:cubicBezTo>
                    <a:pt x="1" y="393"/>
                    <a:pt x="60" y="930"/>
                    <a:pt x="170" y="1355"/>
                  </a:cubicBezTo>
                  <a:cubicBezTo>
                    <a:pt x="477" y="2527"/>
                    <a:pt x="931" y="3652"/>
                    <a:pt x="1383" y="4775"/>
                  </a:cubicBezTo>
                  <a:lnTo>
                    <a:pt x="7522" y="20018"/>
                  </a:lnTo>
                  <a:cubicBezTo>
                    <a:pt x="7774" y="20641"/>
                    <a:pt x="8070" y="21164"/>
                    <a:pt x="8324" y="21786"/>
                  </a:cubicBezTo>
                  <a:cubicBezTo>
                    <a:pt x="8077" y="19198"/>
                    <a:pt x="7715" y="16630"/>
                    <a:pt x="7236" y="14080"/>
                  </a:cubicBezTo>
                  <a:cubicBezTo>
                    <a:pt x="6336" y="9286"/>
                    <a:pt x="4945" y="4400"/>
                    <a:pt x="1802" y="668"/>
                  </a:cubicBezTo>
                  <a:cubicBezTo>
                    <a:pt x="1618" y="448"/>
                    <a:pt x="1422" y="228"/>
                    <a:pt x="1167" y="100"/>
                  </a:cubicBezTo>
                  <a:cubicBezTo>
                    <a:pt x="1041" y="37"/>
                    <a:pt x="897" y="0"/>
                    <a:pt x="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1586725" y="2151500"/>
              <a:ext cx="265700" cy="329550"/>
            </a:xfrm>
            <a:custGeom>
              <a:avLst/>
              <a:gdLst/>
              <a:ahLst/>
              <a:cxnLst/>
              <a:rect l="l" t="t" r="r" b="b"/>
              <a:pathLst>
                <a:path w="10628" h="13182" extrusionOk="0">
                  <a:moveTo>
                    <a:pt x="812" y="0"/>
                  </a:moveTo>
                  <a:cubicBezTo>
                    <a:pt x="498" y="0"/>
                    <a:pt x="178" y="153"/>
                    <a:pt x="74" y="444"/>
                  </a:cubicBezTo>
                  <a:cubicBezTo>
                    <a:pt x="0" y="645"/>
                    <a:pt x="41" y="870"/>
                    <a:pt x="99" y="1078"/>
                  </a:cubicBezTo>
                  <a:cubicBezTo>
                    <a:pt x="488" y="2524"/>
                    <a:pt x="1506" y="3717"/>
                    <a:pt x="2591" y="4747"/>
                  </a:cubicBezTo>
                  <a:cubicBezTo>
                    <a:pt x="3679" y="5779"/>
                    <a:pt x="9061" y="11208"/>
                    <a:pt x="10627" y="13181"/>
                  </a:cubicBezTo>
                  <a:cubicBezTo>
                    <a:pt x="8411" y="8554"/>
                    <a:pt x="5802" y="3988"/>
                    <a:pt x="1954" y="594"/>
                  </a:cubicBezTo>
                  <a:cubicBezTo>
                    <a:pt x="1674" y="347"/>
                    <a:pt x="1372" y="99"/>
                    <a:pt x="1008" y="20"/>
                  </a:cubicBezTo>
                  <a:cubicBezTo>
                    <a:pt x="944" y="7"/>
                    <a:pt x="878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3"/>
            <p:cNvSpPr/>
            <p:nvPr/>
          </p:nvSpPr>
          <p:spPr>
            <a:xfrm>
              <a:off x="1600250" y="2367400"/>
              <a:ext cx="235475" cy="111450"/>
            </a:xfrm>
            <a:custGeom>
              <a:avLst/>
              <a:gdLst/>
              <a:ahLst/>
              <a:cxnLst/>
              <a:rect l="l" t="t" r="r" b="b"/>
              <a:pathLst>
                <a:path w="9419" h="4458" extrusionOk="0">
                  <a:moveTo>
                    <a:pt x="1157" y="1"/>
                  </a:moveTo>
                  <a:cubicBezTo>
                    <a:pt x="929" y="1"/>
                    <a:pt x="702" y="33"/>
                    <a:pt x="500" y="138"/>
                  </a:cubicBezTo>
                  <a:cubicBezTo>
                    <a:pt x="217" y="284"/>
                    <a:pt x="0" y="606"/>
                    <a:pt x="63" y="918"/>
                  </a:cubicBezTo>
                  <a:cubicBezTo>
                    <a:pt x="129" y="1247"/>
                    <a:pt x="454" y="1449"/>
                    <a:pt x="752" y="1604"/>
                  </a:cubicBezTo>
                  <a:cubicBezTo>
                    <a:pt x="1865" y="2179"/>
                    <a:pt x="3029" y="2645"/>
                    <a:pt x="4231" y="2995"/>
                  </a:cubicBezTo>
                  <a:cubicBezTo>
                    <a:pt x="5875" y="3476"/>
                    <a:pt x="7788" y="3936"/>
                    <a:pt x="9418" y="4458"/>
                  </a:cubicBezTo>
                  <a:cubicBezTo>
                    <a:pt x="7975" y="3281"/>
                    <a:pt x="6440" y="2222"/>
                    <a:pt x="4827" y="1293"/>
                  </a:cubicBezTo>
                  <a:cubicBezTo>
                    <a:pt x="3774" y="686"/>
                    <a:pt x="2652" y="124"/>
                    <a:pt x="1442" y="15"/>
                  </a:cubicBezTo>
                  <a:cubicBezTo>
                    <a:pt x="1348" y="6"/>
                    <a:pt x="1252" y="1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3"/>
            <p:cNvSpPr/>
            <p:nvPr/>
          </p:nvSpPr>
          <p:spPr>
            <a:xfrm>
              <a:off x="1603775" y="2367450"/>
              <a:ext cx="231950" cy="111450"/>
            </a:xfrm>
            <a:custGeom>
              <a:avLst/>
              <a:gdLst/>
              <a:ahLst/>
              <a:cxnLst/>
              <a:rect l="l" t="t" r="r" b="b"/>
              <a:pathLst>
                <a:path w="9278" h="4458" extrusionOk="0">
                  <a:moveTo>
                    <a:pt x="1020" y="0"/>
                  </a:moveTo>
                  <a:cubicBezTo>
                    <a:pt x="790" y="0"/>
                    <a:pt x="562" y="34"/>
                    <a:pt x="359" y="138"/>
                  </a:cubicBezTo>
                  <a:cubicBezTo>
                    <a:pt x="209" y="216"/>
                    <a:pt x="83" y="338"/>
                    <a:pt x="1" y="486"/>
                  </a:cubicBezTo>
                  <a:cubicBezTo>
                    <a:pt x="3195" y="1175"/>
                    <a:pt x="6224" y="2486"/>
                    <a:pt x="8913" y="4345"/>
                  </a:cubicBezTo>
                  <a:cubicBezTo>
                    <a:pt x="9036" y="4382"/>
                    <a:pt x="9159" y="4418"/>
                    <a:pt x="9277" y="4457"/>
                  </a:cubicBezTo>
                  <a:cubicBezTo>
                    <a:pt x="7834" y="3281"/>
                    <a:pt x="6299" y="2222"/>
                    <a:pt x="4686" y="1293"/>
                  </a:cubicBezTo>
                  <a:cubicBezTo>
                    <a:pt x="3633" y="686"/>
                    <a:pt x="2511" y="124"/>
                    <a:pt x="1301" y="15"/>
                  </a:cubicBezTo>
                  <a:cubicBezTo>
                    <a:pt x="1208" y="6"/>
                    <a:pt x="1114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3"/>
            <p:cNvSpPr/>
            <p:nvPr/>
          </p:nvSpPr>
          <p:spPr>
            <a:xfrm>
              <a:off x="1598550" y="2151500"/>
              <a:ext cx="247400" cy="316150"/>
            </a:xfrm>
            <a:custGeom>
              <a:avLst/>
              <a:gdLst/>
              <a:ahLst/>
              <a:cxnLst/>
              <a:rect l="l" t="t" r="r" b="b"/>
              <a:pathLst>
                <a:path w="9896" h="12646" extrusionOk="0">
                  <a:moveTo>
                    <a:pt x="342" y="0"/>
                  </a:moveTo>
                  <a:cubicBezTo>
                    <a:pt x="226" y="0"/>
                    <a:pt x="110" y="22"/>
                    <a:pt x="1" y="63"/>
                  </a:cubicBezTo>
                  <a:cubicBezTo>
                    <a:pt x="3545" y="4058"/>
                    <a:pt x="6849" y="8260"/>
                    <a:pt x="9895" y="12645"/>
                  </a:cubicBezTo>
                  <a:cubicBezTo>
                    <a:pt x="7733" y="8203"/>
                    <a:pt x="5179" y="3856"/>
                    <a:pt x="1481" y="594"/>
                  </a:cubicBezTo>
                  <a:cubicBezTo>
                    <a:pt x="1201" y="347"/>
                    <a:pt x="899" y="99"/>
                    <a:pt x="535" y="20"/>
                  </a:cubicBezTo>
                  <a:cubicBezTo>
                    <a:pt x="471" y="7"/>
                    <a:pt x="406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3"/>
            <p:cNvSpPr/>
            <p:nvPr/>
          </p:nvSpPr>
          <p:spPr>
            <a:xfrm>
              <a:off x="1676050" y="1929825"/>
              <a:ext cx="194400" cy="526400"/>
            </a:xfrm>
            <a:custGeom>
              <a:avLst/>
              <a:gdLst/>
              <a:ahLst/>
              <a:cxnLst/>
              <a:rect l="l" t="t" r="r" b="b"/>
              <a:pathLst>
                <a:path w="7776" h="21056" extrusionOk="0">
                  <a:moveTo>
                    <a:pt x="282" y="1"/>
                  </a:moveTo>
                  <a:cubicBezTo>
                    <a:pt x="184" y="1"/>
                    <a:pt x="88" y="18"/>
                    <a:pt x="1" y="55"/>
                  </a:cubicBezTo>
                  <a:cubicBezTo>
                    <a:pt x="958" y="1853"/>
                    <a:pt x="1749" y="3743"/>
                    <a:pt x="2501" y="5639"/>
                  </a:cubicBezTo>
                  <a:cubicBezTo>
                    <a:pt x="4504" y="10689"/>
                    <a:pt x="6263" y="15827"/>
                    <a:pt x="7776" y="21055"/>
                  </a:cubicBezTo>
                  <a:cubicBezTo>
                    <a:pt x="7533" y="18718"/>
                    <a:pt x="7195" y="16391"/>
                    <a:pt x="6761" y="14078"/>
                  </a:cubicBezTo>
                  <a:cubicBezTo>
                    <a:pt x="5863" y="9286"/>
                    <a:pt x="4470" y="4400"/>
                    <a:pt x="1329" y="668"/>
                  </a:cubicBezTo>
                  <a:cubicBezTo>
                    <a:pt x="1145" y="448"/>
                    <a:pt x="949" y="228"/>
                    <a:pt x="692" y="100"/>
                  </a:cubicBezTo>
                  <a:cubicBezTo>
                    <a:pt x="566" y="37"/>
                    <a:pt x="423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3"/>
            <p:cNvSpPr/>
            <p:nvPr/>
          </p:nvSpPr>
          <p:spPr>
            <a:xfrm>
              <a:off x="1862750" y="1797350"/>
              <a:ext cx="66325" cy="675750"/>
            </a:xfrm>
            <a:custGeom>
              <a:avLst/>
              <a:gdLst/>
              <a:ahLst/>
              <a:cxnLst/>
              <a:rect l="l" t="t" r="r" b="b"/>
              <a:pathLst>
                <a:path w="2653" h="27030" extrusionOk="0">
                  <a:moveTo>
                    <a:pt x="160" y="1"/>
                  </a:moveTo>
                  <a:cubicBezTo>
                    <a:pt x="107" y="1"/>
                    <a:pt x="53" y="9"/>
                    <a:pt x="1" y="24"/>
                  </a:cubicBezTo>
                  <a:cubicBezTo>
                    <a:pt x="149" y="4981"/>
                    <a:pt x="434" y="9935"/>
                    <a:pt x="720" y="14888"/>
                  </a:cubicBezTo>
                  <a:cubicBezTo>
                    <a:pt x="958" y="18970"/>
                    <a:pt x="1211" y="23117"/>
                    <a:pt x="2329" y="27029"/>
                  </a:cubicBezTo>
                  <a:cubicBezTo>
                    <a:pt x="2392" y="25367"/>
                    <a:pt x="2463" y="21142"/>
                    <a:pt x="2526" y="20081"/>
                  </a:cubicBezTo>
                  <a:cubicBezTo>
                    <a:pt x="2652" y="17963"/>
                    <a:pt x="2413" y="15842"/>
                    <a:pt x="2306" y="13724"/>
                  </a:cubicBezTo>
                  <a:cubicBezTo>
                    <a:pt x="2081" y="9254"/>
                    <a:pt x="2415" y="4606"/>
                    <a:pt x="686" y="477"/>
                  </a:cubicBezTo>
                  <a:cubicBezTo>
                    <a:pt x="624" y="327"/>
                    <a:pt x="552" y="170"/>
                    <a:pt x="418" y="77"/>
                  </a:cubicBezTo>
                  <a:cubicBezTo>
                    <a:pt x="341" y="24"/>
                    <a:pt x="251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3"/>
            <p:cNvSpPr/>
            <p:nvPr/>
          </p:nvSpPr>
          <p:spPr>
            <a:xfrm>
              <a:off x="1945350" y="1932975"/>
              <a:ext cx="197200" cy="517800"/>
            </a:xfrm>
            <a:custGeom>
              <a:avLst/>
              <a:gdLst/>
              <a:ahLst/>
              <a:cxnLst/>
              <a:rect l="l" t="t" r="r" b="b"/>
              <a:pathLst>
                <a:path w="7888" h="20712" extrusionOk="0">
                  <a:moveTo>
                    <a:pt x="7538" y="1"/>
                  </a:moveTo>
                  <a:cubicBezTo>
                    <a:pt x="3838" y="6413"/>
                    <a:pt x="1288" y="13422"/>
                    <a:pt x="0" y="20711"/>
                  </a:cubicBezTo>
                  <a:cubicBezTo>
                    <a:pt x="127" y="20447"/>
                    <a:pt x="254" y="20181"/>
                    <a:pt x="370" y="19892"/>
                  </a:cubicBezTo>
                  <a:lnTo>
                    <a:pt x="6507" y="4649"/>
                  </a:lnTo>
                  <a:cubicBezTo>
                    <a:pt x="6959" y="3527"/>
                    <a:pt x="7413" y="2401"/>
                    <a:pt x="7720" y="1231"/>
                  </a:cubicBezTo>
                  <a:cubicBezTo>
                    <a:pt x="7830" y="804"/>
                    <a:pt x="7888" y="267"/>
                    <a:pt x="7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3"/>
            <p:cNvSpPr/>
            <p:nvPr/>
          </p:nvSpPr>
          <p:spPr>
            <a:xfrm>
              <a:off x="1946150" y="2158825"/>
              <a:ext cx="259525" cy="315750"/>
            </a:xfrm>
            <a:custGeom>
              <a:avLst/>
              <a:gdLst/>
              <a:ahLst/>
              <a:cxnLst/>
              <a:rect l="l" t="t" r="r" b="b"/>
              <a:pathLst>
                <a:path w="10381" h="12630" extrusionOk="0">
                  <a:moveTo>
                    <a:pt x="10193" y="1"/>
                  </a:moveTo>
                  <a:cubicBezTo>
                    <a:pt x="6281" y="3660"/>
                    <a:pt x="3131" y="8090"/>
                    <a:pt x="59" y="12508"/>
                  </a:cubicBezTo>
                  <a:cubicBezTo>
                    <a:pt x="40" y="12549"/>
                    <a:pt x="20" y="12588"/>
                    <a:pt x="0" y="12629"/>
                  </a:cubicBezTo>
                  <a:cubicBezTo>
                    <a:pt x="1531" y="10701"/>
                    <a:pt x="6788" y="5399"/>
                    <a:pt x="7848" y="4392"/>
                  </a:cubicBezTo>
                  <a:cubicBezTo>
                    <a:pt x="8911" y="3385"/>
                    <a:pt x="9902" y="2220"/>
                    <a:pt x="10286" y="808"/>
                  </a:cubicBezTo>
                  <a:cubicBezTo>
                    <a:pt x="10340" y="604"/>
                    <a:pt x="10381" y="385"/>
                    <a:pt x="10309" y="186"/>
                  </a:cubicBezTo>
                  <a:cubicBezTo>
                    <a:pt x="10282" y="118"/>
                    <a:pt x="10243" y="54"/>
                    <a:pt x="10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3"/>
            <p:cNvSpPr/>
            <p:nvPr/>
          </p:nvSpPr>
          <p:spPr>
            <a:xfrm>
              <a:off x="1972650" y="2374050"/>
              <a:ext cx="219150" cy="95250"/>
            </a:xfrm>
            <a:custGeom>
              <a:avLst/>
              <a:gdLst/>
              <a:ahLst/>
              <a:cxnLst/>
              <a:rect l="l" t="t" r="r" b="b"/>
              <a:pathLst>
                <a:path w="8766" h="3810" extrusionOk="0">
                  <a:moveTo>
                    <a:pt x="8621" y="1"/>
                  </a:moveTo>
                  <a:cubicBezTo>
                    <a:pt x="5560" y="795"/>
                    <a:pt x="2649" y="2081"/>
                    <a:pt x="1" y="3810"/>
                  </a:cubicBezTo>
                  <a:cubicBezTo>
                    <a:pt x="1499" y="3351"/>
                    <a:pt x="3188" y="2936"/>
                    <a:pt x="4660" y="2506"/>
                  </a:cubicBezTo>
                  <a:cubicBezTo>
                    <a:pt x="5835" y="2165"/>
                    <a:pt x="6972" y="1710"/>
                    <a:pt x="8058" y="1147"/>
                  </a:cubicBezTo>
                  <a:cubicBezTo>
                    <a:pt x="8349" y="997"/>
                    <a:pt x="8667" y="801"/>
                    <a:pt x="8731" y="479"/>
                  </a:cubicBezTo>
                  <a:cubicBezTo>
                    <a:pt x="8765" y="311"/>
                    <a:pt x="8715" y="143"/>
                    <a:pt x="8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>
              <a:off x="1830125" y="2072000"/>
              <a:ext cx="98950" cy="408950"/>
            </a:xfrm>
            <a:custGeom>
              <a:avLst/>
              <a:gdLst/>
              <a:ahLst/>
              <a:cxnLst/>
              <a:rect l="l" t="t" r="r" b="b"/>
              <a:pathLst>
                <a:path w="3958" h="16358" extrusionOk="0">
                  <a:moveTo>
                    <a:pt x="0" y="0"/>
                  </a:moveTo>
                  <a:cubicBezTo>
                    <a:pt x="225" y="5609"/>
                    <a:pt x="1445" y="11181"/>
                    <a:pt x="3622" y="16358"/>
                  </a:cubicBezTo>
                  <a:cubicBezTo>
                    <a:pt x="3686" y="14995"/>
                    <a:pt x="3764" y="10231"/>
                    <a:pt x="3831" y="9095"/>
                  </a:cubicBezTo>
                  <a:cubicBezTo>
                    <a:pt x="3957" y="6977"/>
                    <a:pt x="3718" y="4856"/>
                    <a:pt x="3611" y="2738"/>
                  </a:cubicBezTo>
                  <a:cubicBezTo>
                    <a:pt x="3584" y="2174"/>
                    <a:pt x="3563" y="1606"/>
                    <a:pt x="3548" y="1036"/>
                  </a:cubicBezTo>
                  <a:cubicBezTo>
                    <a:pt x="3325" y="2386"/>
                    <a:pt x="3047" y="3725"/>
                    <a:pt x="2713" y="5052"/>
                  </a:cubicBezTo>
                  <a:cubicBezTo>
                    <a:pt x="2663" y="5249"/>
                    <a:pt x="2604" y="5459"/>
                    <a:pt x="2445" y="5584"/>
                  </a:cubicBezTo>
                  <a:cubicBezTo>
                    <a:pt x="2354" y="5657"/>
                    <a:pt x="2244" y="5689"/>
                    <a:pt x="2131" y="5689"/>
                  </a:cubicBezTo>
                  <a:cubicBezTo>
                    <a:pt x="1952" y="5689"/>
                    <a:pt x="1765" y="5610"/>
                    <a:pt x="1632" y="5484"/>
                  </a:cubicBezTo>
                  <a:cubicBezTo>
                    <a:pt x="1416" y="5281"/>
                    <a:pt x="1311" y="4988"/>
                    <a:pt x="1216" y="4706"/>
                  </a:cubicBezTo>
                  <a:cubicBezTo>
                    <a:pt x="704" y="3166"/>
                    <a:pt x="297" y="159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>
              <a:off x="1934450" y="2133025"/>
              <a:ext cx="139800" cy="341450"/>
            </a:xfrm>
            <a:custGeom>
              <a:avLst/>
              <a:gdLst/>
              <a:ahLst/>
              <a:cxnLst/>
              <a:rect l="l" t="t" r="r" b="b"/>
              <a:pathLst>
                <a:path w="5592" h="13658" extrusionOk="0">
                  <a:moveTo>
                    <a:pt x="5591" y="0"/>
                  </a:moveTo>
                  <a:lnTo>
                    <a:pt x="5591" y="0"/>
                  </a:lnTo>
                  <a:cubicBezTo>
                    <a:pt x="4736" y="1075"/>
                    <a:pt x="3840" y="2117"/>
                    <a:pt x="2902" y="3124"/>
                  </a:cubicBezTo>
                  <a:cubicBezTo>
                    <a:pt x="2770" y="3265"/>
                    <a:pt x="2615" y="3417"/>
                    <a:pt x="2421" y="3417"/>
                  </a:cubicBezTo>
                  <a:cubicBezTo>
                    <a:pt x="2419" y="3417"/>
                    <a:pt x="2417" y="3417"/>
                    <a:pt x="2415" y="3417"/>
                  </a:cubicBezTo>
                  <a:cubicBezTo>
                    <a:pt x="2022" y="3411"/>
                    <a:pt x="1936" y="2861"/>
                    <a:pt x="1986" y="2470"/>
                  </a:cubicBezTo>
                  <a:cubicBezTo>
                    <a:pt x="2036" y="2095"/>
                    <a:pt x="2090" y="1722"/>
                    <a:pt x="2149" y="1350"/>
                  </a:cubicBezTo>
                  <a:lnTo>
                    <a:pt x="2149" y="1350"/>
                  </a:lnTo>
                  <a:cubicBezTo>
                    <a:pt x="1718" y="2867"/>
                    <a:pt x="1377" y="4413"/>
                    <a:pt x="1090" y="5952"/>
                  </a:cubicBezTo>
                  <a:cubicBezTo>
                    <a:pt x="611" y="8502"/>
                    <a:pt x="249" y="11070"/>
                    <a:pt x="0" y="13658"/>
                  </a:cubicBezTo>
                  <a:cubicBezTo>
                    <a:pt x="256" y="13036"/>
                    <a:pt x="554" y="12513"/>
                    <a:pt x="804" y="11890"/>
                  </a:cubicBezTo>
                  <a:cubicBezTo>
                    <a:pt x="2400" y="7927"/>
                    <a:pt x="3997" y="3963"/>
                    <a:pt x="5591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3"/>
            <p:cNvSpPr/>
            <p:nvPr/>
          </p:nvSpPr>
          <p:spPr>
            <a:xfrm>
              <a:off x="1946200" y="2204000"/>
              <a:ext cx="247475" cy="270575"/>
            </a:xfrm>
            <a:custGeom>
              <a:avLst/>
              <a:gdLst/>
              <a:ahLst/>
              <a:cxnLst/>
              <a:rect l="l" t="t" r="r" b="b"/>
              <a:pathLst>
                <a:path w="9899" h="10823" extrusionOk="0">
                  <a:moveTo>
                    <a:pt x="9898" y="1"/>
                  </a:moveTo>
                  <a:cubicBezTo>
                    <a:pt x="8370" y="1581"/>
                    <a:pt x="6643" y="2960"/>
                    <a:pt x="4763" y="4101"/>
                  </a:cubicBezTo>
                  <a:cubicBezTo>
                    <a:pt x="4597" y="4201"/>
                    <a:pt x="4376" y="4283"/>
                    <a:pt x="4187" y="4283"/>
                  </a:cubicBezTo>
                  <a:cubicBezTo>
                    <a:pt x="4030" y="4283"/>
                    <a:pt x="3896" y="4227"/>
                    <a:pt x="3836" y="4079"/>
                  </a:cubicBezTo>
                  <a:cubicBezTo>
                    <a:pt x="3821" y="4042"/>
                    <a:pt x="3814" y="4003"/>
                    <a:pt x="3814" y="3961"/>
                  </a:cubicBezTo>
                  <a:cubicBezTo>
                    <a:pt x="2361" y="6131"/>
                    <a:pt x="1127" y="8467"/>
                    <a:pt x="0" y="10822"/>
                  </a:cubicBezTo>
                  <a:cubicBezTo>
                    <a:pt x="1530" y="8894"/>
                    <a:pt x="6788" y="3592"/>
                    <a:pt x="7848" y="2585"/>
                  </a:cubicBezTo>
                  <a:cubicBezTo>
                    <a:pt x="8647" y="1826"/>
                    <a:pt x="9409" y="978"/>
                    <a:pt x="9898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3"/>
            <p:cNvSpPr/>
            <p:nvPr/>
          </p:nvSpPr>
          <p:spPr>
            <a:xfrm>
              <a:off x="1962475" y="2382625"/>
              <a:ext cx="212450" cy="89850"/>
            </a:xfrm>
            <a:custGeom>
              <a:avLst/>
              <a:gdLst/>
              <a:ahLst/>
              <a:cxnLst/>
              <a:rect l="l" t="t" r="r" b="b"/>
              <a:pathLst>
                <a:path w="8498" h="3594" extrusionOk="0">
                  <a:moveTo>
                    <a:pt x="5412" y="0"/>
                  </a:moveTo>
                  <a:lnTo>
                    <a:pt x="5412" y="0"/>
                  </a:lnTo>
                  <a:cubicBezTo>
                    <a:pt x="5097" y="158"/>
                    <a:pt x="4788" y="327"/>
                    <a:pt x="4485" y="502"/>
                  </a:cubicBezTo>
                  <a:cubicBezTo>
                    <a:pt x="2910" y="1409"/>
                    <a:pt x="1410" y="2443"/>
                    <a:pt x="1" y="3593"/>
                  </a:cubicBezTo>
                  <a:cubicBezTo>
                    <a:pt x="1594" y="3083"/>
                    <a:pt x="3460" y="2631"/>
                    <a:pt x="5067" y="2165"/>
                  </a:cubicBezTo>
                  <a:cubicBezTo>
                    <a:pt x="6242" y="1822"/>
                    <a:pt x="7379" y="1367"/>
                    <a:pt x="8467" y="806"/>
                  </a:cubicBezTo>
                  <a:cubicBezTo>
                    <a:pt x="8478" y="800"/>
                    <a:pt x="8487" y="793"/>
                    <a:pt x="8497" y="788"/>
                  </a:cubicBezTo>
                  <a:lnTo>
                    <a:pt x="8497" y="788"/>
                  </a:lnTo>
                  <a:cubicBezTo>
                    <a:pt x="7385" y="1149"/>
                    <a:pt x="6245" y="1383"/>
                    <a:pt x="5072" y="1390"/>
                  </a:cubicBezTo>
                  <a:cubicBezTo>
                    <a:pt x="5066" y="1390"/>
                    <a:pt x="5061" y="1390"/>
                    <a:pt x="5055" y="1390"/>
                  </a:cubicBezTo>
                  <a:cubicBezTo>
                    <a:pt x="4837" y="1390"/>
                    <a:pt x="4586" y="1356"/>
                    <a:pt x="4483" y="1167"/>
                  </a:cubicBezTo>
                  <a:cubicBezTo>
                    <a:pt x="4344" y="909"/>
                    <a:pt x="4595" y="618"/>
                    <a:pt x="4828" y="438"/>
                  </a:cubicBezTo>
                  <a:cubicBezTo>
                    <a:pt x="5019" y="290"/>
                    <a:pt x="5215" y="143"/>
                    <a:pt x="5412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1775075" y="2049725"/>
              <a:ext cx="97250" cy="424750"/>
            </a:xfrm>
            <a:custGeom>
              <a:avLst/>
              <a:gdLst/>
              <a:ahLst/>
              <a:cxnLst/>
              <a:rect l="l" t="t" r="r" b="b"/>
              <a:pathLst>
                <a:path w="3890" h="16990" extrusionOk="0">
                  <a:moveTo>
                    <a:pt x="0" y="0"/>
                  </a:moveTo>
                  <a:cubicBezTo>
                    <a:pt x="925" y="2913"/>
                    <a:pt x="1541" y="5918"/>
                    <a:pt x="1836" y="8961"/>
                  </a:cubicBezTo>
                  <a:cubicBezTo>
                    <a:pt x="1856" y="9166"/>
                    <a:pt x="1861" y="9406"/>
                    <a:pt x="1709" y="9545"/>
                  </a:cubicBezTo>
                  <a:cubicBezTo>
                    <a:pt x="1639" y="9610"/>
                    <a:pt x="1559" y="9637"/>
                    <a:pt x="1475" y="9637"/>
                  </a:cubicBezTo>
                  <a:cubicBezTo>
                    <a:pt x="1234" y="9637"/>
                    <a:pt x="960" y="9410"/>
                    <a:pt x="791" y="9191"/>
                  </a:cubicBezTo>
                  <a:cubicBezTo>
                    <a:pt x="695" y="9068"/>
                    <a:pt x="602" y="8943"/>
                    <a:pt x="507" y="8818"/>
                  </a:cubicBezTo>
                  <a:lnTo>
                    <a:pt x="507" y="8818"/>
                  </a:lnTo>
                  <a:lnTo>
                    <a:pt x="3086" y="15222"/>
                  </a:lnTo>
                  <a:cubicBezTo>
                    <a:pt x="3336" y="15845"/>
                    <a:pt x="3633" y="16368"/>
                    <a:pt x="3890" y="16990"/>
                  </a:cubicBezTo>
                  <a:cubicBezTo>
                    <a:pt x="3643" y="14406"/>
                    <a:pt x="3279" y="11838"/>
                    <a:pt x="2800" y="9284"/>
                  </a:cubicBezTo>
                  <a:cubicBezTo>
                    <a:pt x="2206" y="6107"/>
                    <a:pt x="1393" y="289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1683725" y="2266775"/>
              <a:ext cx="168700" cy="214275"/>
            </a:xfrm>
            <a:custGeom>
              <a:avLst/>
              <a:gdLst/>
              <a:ahLst/>
              <a:cxnLst/>
              <a:rect l="l" t="t" r="r" b="b"/>
              <a:pathLst>
                <a:path w="6748" h="8571" extrusionOk="0">
                  <a:moveTo>
                    <a:pt x="1745" y="0"/>
                  </a:moveTo>
                  <a:cubicBezTo>
                    <a:pt x="2069" y="661"/>
                    <a:pt x="2297" y="1354"/>
                    <a:pt x="2358" y="2092"/>
                  </a:cubicBezTo>
                  <a:cubicBezTo>
                    <a:pt x="2367" y="2188"/>
                    <a:pt x="2370" y="2292"/>
                    <a:pt x="2328" y="2377"/>
                  </a:cubicBezTo>
                  <a:cubicBezTo>
                    <a:pt x="2267" y="2499"/>
                    <a:pt x="2151" y="2546"/>
                    <a:pt x="2017" y="2546"/>
                  </a:cubicBezTo>
                  <a:cubicBezTo>
                    <a:pt x="1854" y="2546"/>
                    <a:pt x="1665" y="2477"/>
                    <a:pt x="1520" y="2393"/>
                  </a:cubicBezTo>
                  <a:cubicBezTo>
                    <a:pt x="995" y="2092"/>
                    <a:pt x="488" y="1763"/>
                    <a:pt x="1" y="1406"/>
                  </a:cubicBezTo>
                  <a:lnTo>
                    <a:pt x="1" y="1406"/>
                  </a:lnTo>
                  <a:cubicBezTo>
                    <a:pt x="2020" y="3429"/>
                    <a:pt x="5533" y="7038"/>
                    <a:pt x="6747" y="8570"/>
                  </a:cubicBezTo>
                  <a:cubicBezTo>
                    <a:pt x="5319" y="5588"/>
                    <a:pt x="3726" y="2634"/>
                    <a:pt x="1745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1694350" y="2407000"/>
              <a:ext cx="141375" cy="71900"/>
            </a:xfrm>
            <a:custGeom>
              <a:avLst/>
              <a:gdLst/>
              <a:ahLst/>
              <a:cxnLst/>
              <a:rect l="l" t="t" r="r" b="b"/>
              <a:pathLst>
                <a:path w="5655" h="2876" extrusionOk="0">
                  <a:moveTo>
                    <a:pt x="1554" y="0"/>
                  </a:moveTo>
                  <a:cubicBezTo>
                    <a:pt x="1654" y="97"/>
                    <a:pt x="1738" y="209"/>
                    <a:pt x="1803" y="334"/>
                  </a:cubicBezTo>
                  <a:cubicBezTo>
                    <a:pt x="1938" y="609"/>
                    <a:pt x="1919" y="986"/>
                    <a:pt x="1674" y="1172"/>
                  </a:cubicBezTo>
                  <a:cubicBezTo>
                    <a:pt x="1510" y="1297"/>
                    <a:pt x="1288" y="1308"/>
                    <a:pt x="1081" y="1309"/>
                  </a:cubicBezTo>
                  <a:cubicBezTo>
                    <a:pt x="720" y="1309"/>
                    <a:pt x="361" y="1297"/>
                    <a:pt x="1" y="1270"/>
                  </a:cubicBezTo>
                  <a:lnTo>
                    <a:pt x="1" y="1270"/>
                  </a:lnTo>
                  <a:cubicBezTo>
                    <a:pt x="156" y="1318"/>
                    <a:pt x="311" y="1367"/>
                    <a:pt x="467" y="1411"/>
                  </a:cubicBezTo>
                  <a:cubicBezTo>
                    <a:pt x="2111" y="1892"/>
                    <a:pt x="4024" y="2352"/>
                    <a:pt x="5654" y="2875"/>
                  </a:cubicBezTo>
                  <a:cubicBezTo>
                    <a:pt x="4360" y="1818"/>
                    <a:pt x="2988" y="858"/>
                    <a:pt x="1554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0" name="Google Shape;2110;p33"/>
          <p:cNvSpPr/>
          <p:nvPr/>
        </p:nvSpPr>
        <p:spPr>
          <a:xfrm flipH="1">
            <a:off x="8174529" y="1569204"/>
            <a:ext cx="72574" cy="62293"/>
          </a:xfrm>
          <a:custGeom>
            <a:avLst/>
            <a:gdLst/>
            <a:ahLst/>
            <a:cxnLst/>
            <a:rect l="l" t="t" r="r" b="b"/>
            <a:pathLst>
              <a:path w="840" h="721" extrusionOk="0">
                <a:moveTo>
                  <a:pt x="481" y="131"/>
                </a:moveTo>
                <a:cubicBezTo>
                  <a:pt x="606" y="131"/>
                  <a:pt x="709" y="234"/>
                  <a:pt x="709" y="361"/>
                </a:cubicBezTo>
                <a:cubicBezTo>
                  <a:pt x="709" y="499"/>
                  <a:pt x="597" y="590"/>
                  <a:pt x="479" y="590"/>
                </a:cubicBezTo>
                <a:cubicBezTo>
                  <a:pt x="423" y="590"/>
                  <a:pt x="365" y="569"/>
                  <a:pt x="318" y="522"/>
                </a:cubicBezTo>
                <a:cubicBezTo>
                  <a:pt x="174" y="377"/>
                  <a:pt x="275" y="131"/>
                  <a:pt x="481" y="131"/>
                </a:cubicBezTo>
                <a:close/>
                <a:moveTo>
                  <a:pt x="477" y="0"/>
                </a:moveTo>
                <a:cubicBezTo>
                  <a:pt x="389" y="0"/>
                  <a:pt x="299" y="33"/>
                  <a:pt x="225" y="106"/>
                </a:cubicBezTo>
                <a:cubicBezTo>
                  <a:pt x="0" y="333"/>
                  <a:pt x="159" y="720"/>
                  <a:pt x="481" y="720"/>
                </a:cubicBezTo>
                <a:cubicBezTo>
                  <a:pt x="679" y="718"/>
                  <a:pt x="838" y="559"/>
                  <a:pt x="840" y="359"/>
                </a:cubicBezTo>
                <a:cubicBezTo>
                  <a:pt x="840" y="143"/>
                  <a:pt x="662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066;p32"/>
          <p:cNvSpPr txBox="1">
            <a:spLocks noGrp="1"/>
          </p:cNvSpPr>
          <p:nvPr>
            <p:ph type="subTitle" idx="1"/>
          </p:nvPr>
        </p:nvSpPr>
        <p:spPr>
          <a:xfrm>
            <a:off x="1227909" y="1384663"/>
            <a:ext cx="6670765" cy="36488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Clr>
                <a:schemeClr val="bg2"/>
              </a:buClr>
            </a:pPr>
            <a:r>
              <a:rPr lang="en-US" dirty="0" err="1">
                <a:solidFill>
                  <a:schemeClr val="bg2"/>
                </a:solidFill>
              </a:rPr>
              <a:t>Regresi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sederhana</a:t>
            </a:r>
            <a:r>
              <a:rPr lang="en-US" dirty="0">
                <a:solidFill>
                  <a:schemeClr val="bg2"/>
                </a:solidFill>
              </a:rPr>
              <a:t> 		Y = a + </a:t>
            </a:r>
            <a:r>
              <a:rPr lang="en-US" dirty="0" err="1">
                <a:solidFill>
                  <a:schemeClr val="bg2"/>
                </a:solidFill>
              </a:rPr>
              <a:t>bx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just">
              <a:lnSpc>
                <a:spcPct val="150000"/>
              </a:lnSpc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	1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tergantung</a:t>
            </a:r>
            <a:r>
              <a:rPr lang="en-US" dirty="0">
                <a:solidFill>
                  <a:schemeClr val="bg2"/>
                </a:solidFill>
              </a:rPr>
              <a:t>, 1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bebas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0" lvl="0" indent="0" algn="just">
              <a:lnSpc>
                <a:spcPct val="150000"/>
              </a:lnSpc>
              <a:buClr>
                <a:schemeClr val="bg2"/>
              </a:buClr>
            </a:pPr>
            <a:r>
              <a:rPr lang="en-US" dirty="0" err="1">
                <a:solidFill>
                  <a:schemeClr val="bg2"/>
                </a:solidFill>
              </a:rPr>
              <a:t>Regresi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berganda</a:t>
            </a:r>
            <a:r>
              <a:rPr lang="en-US" dirty="0">
                <a:solidFill>
                  <a:schemeClr val="bg2"/>
                </a:solidFill>
              </a:rPr>
              <a:t> (multiple regression)</a:t>
            </a:r>
          </a:p>
          <a:p>
            <a:pPr marL="0" lvl="0" indent="0" algn="just">
              <a:lnSpc>
                <a:spcPct val="150000"/>
              </a:lnSpc>
              <a:buClr>
                <a:schemeClr val="bg2"/>
              </a:buClr>
              <a:tabLst>
                <a:tab pos="1611313" algn="l"/>
              </a:tabLst>
            </a:pPr>
            <a:r>
              <a:rPr lang="en-US" dirty="0">
                <a:solidFill>
                  <a:schemeClr val="bg2"/>
                </a:solidFill>
              </a:rPr>
              <a:t>	Y = a + b1x1 + b2x2 + b3x3 + ...</a:t>
            </a:r>
          </a:p>
          <a:p>
            <a:pPr marL="0" lvl="0" indent="0" algn="just">
              <a:lnSpc>
                <a:spcPct val="150000"/>
              </a:lnSpc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	1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tergantung</a:t>
            </a:r>
            <a:r>
              <a:rPr lang="en-US" dirty="0">
                <a:solidFill>
                  <a:schemeClr val="bg2"/>
                </a:solidFill>
              </a:rPr>
              <a:t>, 2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lebih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bebas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0" lvl="0" indent="0" algn="just">
              <a:lnSpc>
                <a:spcPct val="150000"/>
              </a:lnSpc>
              <a:buClr>
                <a:schemeClr val="bg2"/>
              </a:buClr>
            </a:pPr>
            <a:endParaRPr dirty="0">
              <a:solidFill>
                <a:schemeClr val="bg2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108960" y="1569205"/>
            <a:ext cx="499251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72788" y="2684468"/>
            <a:ext cx="499251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662395"/>
              </p:ext>
            </p:extLst>
          </p:nvPr>
        </p:nvGraphicFramePr>
        <p:xfrm>
          <a:off x="1223946" y="3487498"/>
          <a:ext cx="6096000" cy="98842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6364488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0106679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66977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75274989"/>
                    </a:ext>
                  </a:extLst>
                </a:gridCol>
              </a:tblGrid>
              <a:tr h="27214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Simbol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Mewakili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Simbol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Mewakili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150939"/>
                  </a:ext>
                </a:extLst>
              </a:tr>
              <a:tr h="3418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Biaya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  <a:r>
                        <a:rPr lang="en-US" baseline="0" dirty="0"/>
                        <a:t> Cost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431063"/>
                  </a:ext>
                </a:extLst>
              </a:tr>
              <a:tr h="3418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Fixed Cost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Volume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38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199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33"/>
          <p:cNvSpPr txBox="1">
            <a:spLocks noGrp="1"/>
          </p:cNvSpPr>
          <p:nvPr>
            <p:ph type="title"/>
          </p:nvPr>
        </p:nvSpPr>
        <p:spPr>
          <a:xfrm>
            <a:off x="623175" y="173732"/>
            <a:ext cx="7701900" cy="8882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3.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Least Squares / </a:t>
            </a:r>
            <a:r>
              <a:rPr lang="en-US" dirty="0" err="1">
                <a:solidFill>
                  <a:schemeClr val="tx2"/>
                </a:solidFill>
              </a:rPr>
              <a:t>Kuadrat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Terkecil</a:t>
            </a:r>
            <a:r>
              <a:rPr lang="en-US" dirty="0">
                <a:solidFill>
                  <a:schemeClr val="tx2"/>
                </a:solidFill>
              </a:rPr>
              <a:t> / </a:t>
            </a:r>
            <a:r>
              <a:rPr lang="en-US" dirty="0" err="1">
                <a:solidFill>
                  <a:schemeClr val="tx2"/>
                </a:solidFill>
              </a:rPr>
              <a:t>Analisis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Regresi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2088" name="Google Shape;2088;p33"/>
          <p:cNvGrpSpPr/>
          <p:nvPr/>
        </p:nvGrpSpPr>
        <p:grpSpPr>
          <a:xfrm>
            <a:off x="8030769" y="3746914"/>
            <a:ext cx="1344112" cy="1484777"/>
            <a:chOff x="1586725" y="1797325"/>
            <a:chExt cx="618950" cy="683725"/>
          </a:xfrm>
        </p:grpSpPr>
        <p:sp>
          <p:nvSpPr>
            <p:cNvPr id="2089" name="Google Shape;2089;p33"/>
            <p:cNvSpPr/>
            <p:nvPr/>
          </p:nvSpPr>
          <p:spPr>
            <a:xfrm>
              <a:off x="1807975" y="1797325"/>
              <a:ext cx="121100" cy="683625"/>
            </a:xfrm>
            <a:custGeom>
              <a:avLst/>
              <a:gdLst/>
              <a:ahLst/>
              <a:cxnLst/>
              <a:rect l="l" t="t" r="r" b="b"/>
              <a:pathLst>
                <a:path w="4844" h="27345" extrusionOk="0">
                  <a:moveTo>
                    <a:pt x="2349" y="0"/>
                  </a:moveTo>
                  <a:cubicBezTo>
                    <a:pt x="2157" y="0"/>
                    <a:pt x="1957" y="104"/>
                    <a:pt x="1833" y="257"/>
                  </a:cubicBezTo>
                  <a:cubicBezTo>
                    <a:pt x="1649" y="484"/>
                    <a:pt x="1590" y="786"/>
                    <a:pt x="1540" y="1073"/>
                  </a:cubicBezTo>
                  <a:cubicBezTo>
                    <a:pt x="0" y="9873"/>
                    <a:pt x="1045" y="19109"/>
                    <a:pt x="4508" y="27345"/>
                  </a:cubicBezTo>
                  <a:cubicBezTo>
                    <a:pt x="4572" y="25982"/>
                    <a:pt x="4649" y="21218"/>
                    <a:pt x="4717" y="20080"/>
                  </a:cubicBezTo>
                  <a:cubicBezTo>
                    <a:pt x="4843" y="17964"/>
                    <a:pt x="4604" y="15843"/>
                    <a:pt x="4497" y="13725"/>
                  </a:cubicBezTo>
                  <a:cubicBezTo>
                    <a:pt x="4272" y="9255"/>
                    <a:pt x="4604" y="4607"/>
                    <a:pt x="2877" y="478"/>
                  </a:cubicBezTo>
                  <a:cubicBezTo>
                    <a:pt x="2815" y="328"/>
                    <a:pt x="2743" y="171"/>
                    <a:pt x="2609" y="78"/>
                  </a:cubicBezTo>
                  <a:cubicBezTo>
                    <a:pt x="2531" y="24"/>
                    <a:pt x="2441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1934450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70" y="0"/>
                  </a:moveTo>
                  <a:cubicBezTo>
                    <a:pt x="7429" y="0"/>
                    <a:pt x="7285" y="37"/>
                    <a:pt x="7159" y="100"/>
                  </a:cubicBezTo>
                  <a:cubicBezTo>
                    <a:pt x="6904" y="228"/>
                    <a:pt x="6708" y="448"/>
                    <a:pt x="6522" y="668"/>
                  </a:cubicBezTo>
                  <a:cubicBezTo>
                    <a:pt x="3381" y="4400"/>
                    <a:pt x="1990" y="9286"/>
                    <a:pt x="1090" y="14080"/>
                  </a:cubicBezTo>
                  <a:cubicBezTo>
                    <a:pt x="611" y="16630"/>
                    <a:pt x="249" y="19198"/>
                    <a:pt x="0" y="21786"/>
                  </a:cubicBezTo>
                  <a:cubicBezTo>
                    <a:pt x="256" y="21164"/>
                    <a:pt x="554" y="20641"/>
                    <a:pt x="804" y="20018"/>
                  </a:cubicBezTo>
                  <a:lnTo>
                    <a:pt x="6943" y="4775"/>
                  </a:lnTo>
                  <a:cubicBezTo>
                    <a:pt x="7395" y="3652"/>
                    <a:pt x="7849" y="2527"/>
                    <a:pt x="8156" y="1355"/>
                  </a:cubicBezTo>
                  <a:cubicBezTo>
                    <a:pt x="8266" y="930"/>
                    <a:pt x="8324" y="393"/>
                    <a:pt x="7974" y="127"/>
                  </a:cubicBezTo>
                  <a:cubicBezTo>
                    <a:pt x="7858" y="39"/>
                    <a:pt x="7715" y="0"/>
                    <a:pt x="7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1946150" y="2152650"/>
              <a:ext cx="259525" cy="321925"/>
            </a:xfrm>
            <a:custGeom>
              <a:avLst/>
              <a:gdLst/>
              <a:ahLst/>
              <a:cxnLst/>
              <a:rect l="l" t="t" r="r" b="b"/>
              <a:pathLst>
                <a:path w="10381" h="12877" extrusionOk="0">
                  <a:moveTo>
                    <a:pt x="9590" y="0"/>
                  </a:moveTo>
                  <a:cubicBezTo>
                    <a:pt x="9524" y="0"/>
                    <a:pt x="9459" y="7"/>
                    <a:pt x="9397" y="21"/>
                  </a:cubicBezTo>
                  <a:cubicBezTo>
                    <a:pt x="9041" y="99"/>
                    <a:pt x="8747" y="340"/>
                    <a:pt x="8474" y="582"/>
                  </a:cubicBezTo>
                  <a:cubicBezTo>
                    <a:pt x="4715" y="3896"/>
                    <a:pt x="2165" y="8357"/>
                    <a:pt x="0" y="12876"/>
                  </a:cubicBezTo>
                  <a:cubicBezTo>
                    <a:pt x="1532" y="10948"/>
                    <a:pt x="6790" y="5646"/>
                    <a:pt x="7850" y="4639"/>
                  </a:cubicBezTo>
                  <a:cubicBezTo>
                    <a:pt x="8911" y="3632"/>
                    <a:pt x="9904" y="2467"/>
                    <a:pt x="10286" y="1055"/>
                  </a:cubicBezTo>
                  <a:cubicBezTo>
                    <a:pt x="10340" y="851"/>
                    <a:pt x="10381" y="632"/>
                    <a:pt x="10309" y="433"/>
                  </a:cubicBezTo>
                  <a:cubicBezTo>
                    <a:pt x="10208" y="151"/>
                    <a:pt x="9896" y="0"/>
                    <a:pt x="9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3"/>
            <p:cNvSpPr/>
            <p:nvPr/>
          </p:nvSpPr>
          <p:spPr>
            <a:xfrm>
              <a:off x="1962475" y="2363575"/>
              <a:ext cx="230025" cy="108850"/>
            </a:xfrm>
            <a:custGeom>
              <a:avLst/>
              <a:gdLst/>
              <a:ahLst/>
              <a:cxnLst/>
              <a:rect l="l" t="t" r="r" b="b"/>
              <a:pathLst>
                <a:path w="9201" h="4354" extrusionOk="0">
                  <a:moveTo>
                    <a:pt x="8062" y="1"/>
                  </a:moveTo>
                  <a:cubicBezTo>
                    <a:pt x="7972" y="1"/>
                    <a:pt x="7881" y="6"/>
                    <a:pt x="7792" y="14"/>
                  </a:cubicBezTo>
                  <a:cubicBezTo>
                    <a:pt x="6610" y="121"/>
                    <a:pt x="5515" y="670"/>
                    <a:pt x="4485" y="1262"/>
                  </a:cubicBezTo>
                  <a:cubicBezTo>
                    <a:pt x="2910" y="2171"/>
                    <a:pt x="1410" y="3205"/>
                    <a:pt x="1" y="4354"/>
                  </a:cubicBezTo>
                  <a:cubicBezTo>
                    <a:pt x="1594" y="3845"/>
                    <a:pt x="3462" y="3395"/>
                    <a:pt x="5067" y="2925"/>
                  </a:cubicBezTo>
                  <a:cubicBezTo>
                    <a:pt x="6242" y="2582"/>
                    <a:pt x="7379" y="2127"/>
                    <a:pt x="8465" y="1566"/>
                  </a:cubicBezTo>
                  <a:cubicBezTo>
                    <a:pt x="8756" y="1416"/>
                    <a:pt x="9074" y="1218"/>
                    <a:pt x="9138" y="896"/>
                  </a:cubicBezTo>
                  <a:cubicBezTo>
                    <a:pt x="9201" y="591"/>
                    <a:pt x="8988" y="279"/>
                    <a:pt x="8712" y="136"/>
                  </a:cubicBezTo>
                  <a:cubicBezTo>
                    <a:pt x="8513" y="34"/>
                    <a:pt x="8288" y="1"/>
                    <a:pt x="8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3"/>
            <p:cNvSpPr/>
            <p:nvPr/>
          </p:nvSpPr>
          <p:spPr>
            <a:xfrm>
              <a:off x="1664175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6" y="0"/>
                  </a:moveTo>
                  <a:cubicBezTo>
                    <a:pt x="611" y="0"/>
                    <a:pt x="468" y="39"/>
                    <a:pt x="352" y="127"/>
                  </a:cubicBezTo>
                  <a:cubicBezTo>
                    <a:pt x="1" y="393"/>
                    <a:pt x="60" y="930"/>
                    <a:pt x="170" y="1355"/>
                  </a:cubicBezTo>
                  <a:cubicBezTo>
                    <a:pt x="477" y="2527"/>
                    <a:pt x="931" y="3652"/>
                    <a:pt x="1383" y="4775"/>
                  </a:cubicBezTo>
                  <a:lnTo>
                    <a:pt x="7522" y="20018"/>
                  </a:lnTo>
                  <a:cubicBezTo>
                    <a:pt x="7774" y="20641"/>
                    <a:pt x="8070" y="21164"/>
                    <a:pt x="8324" y="21786"/>
                  </a:cubicBezTo>
                  <a:cubicBezTo>
                    <a:pt x="8077" y="19198"/>
                    <a:pt x="7715" y="16630"/>
                    <a:pt x="7236" y="14080"/>
                  </a:cubicBezTo>
                  <a:cubicBezTo>
                    <a:pt x="6336" y="9286"/>
                    <a:pt x="4945" y="4400"/>
                    <a:pt x="1802" y="668"/>
                  </a:cubicBezTo>
                  <a:cubicBezTo>
                    <a:pt x="1618" y="448"/>
                    <a:pt x="1422" y="228"/>
                    <a:pt x="1167" y="100"/>
                  </a:cubicBezTo>
                  <a:cubicBezTo>
                    <a:pt x="1041" y="37"/>
                    <a:pt x="897" y="0"/>
                    <a:pt x="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1586725" y="2151500"/>
              <a:ext cx="265700" cy="329550"/>
            </a:xfrm>
            <a:custGeom>
              <a:avLst/>
              <a:gdLst/>
              <a:ahLst/>
              <a:cxnLst/>
              <a:rect l="l" t="t" r="r" b="b"/>
              <a:pathLst>
                <a:path w="10628" h="13182" extrusionOk="0">
                  <a:moveTo>
                    <a:pt x="812" y="0"/>
                  </a:moveTo>
                  <a:cubicBezTo>
                    <a:pt x="498" y="0"/>
                    <a:pt x="178" y="153"/>
                    <a:pt x="74" y="444"/>
                  </a:cubicBezTo>
                  <a:cubicBezTo>
                    <a:pt x="0" y="645"/>
                    <a:pt x="41" y="870"/>
                    <a:pt x="99" y="1078"/>
                  </a:cubicBezTo>
                  <a:cubicBezTo>
                    <a:pt x="488" y="2524"/>
                    <a:pt x="1506" y="3717"/>
                    <a:pt x="2591" y="4747"/>
                  </a:cubicBezTo>
                  <a:cubicBezTo>
                    <a:pt x="3679" y="5779"/>
                    <a:pt x="9061" y="11208"/>
                    <a:pt x="10627" y="13181"/>
                  </a:cubicBezTo>
                  <a:cubicBezTo>
                    <a:pt x="8411" y="8554"/>
                    <a:pt x="5802" y="3988"/>
                    <a:pt x="1954" y="594"/>
                  </a:cubicBezTo>
                  <a:cubicBezTo>
                    <a:pt x="1674" y="347"/>
                    <a:pt x="1372" y="99"/>
                    <a:pt x="1008" y="20"/>
                  </a:cubicBezTo>
                  <a:cubicBezTo>
                    <a:pt x="944" y="7"/>
                    <a:pt x="878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3"/>
            <p:cNvSpPr/>
            <p:nvPr/>
          </p:nvSpPr>
          <p:spPr>
            <a:xfrm>
              <a:off x="1600250" y="2367400"/>
              <a:ext cx="235475" cy="111450"/>
            </a:xfrm>
            <a:custGeom>
              <a:avLst/>
              <a:gdLst/>
              <a:ahLst/>
              <a:cxnLst/>
              <a:rect l="l" t="t" r="r" b="b"/>
              <a:pathLst>
                <a:path w="9419" h="4458" extrusionOk="0">
                  <a:moveTo>
                    <a:pt x="1157" y="1"/>
                  </a:moveTo>
                  <a:cubicBezTo>
                    <a:pt x="929" y="1"/>
                    <a:pt x="702" y="33"/>
                    <a:pt x="500" y="138"/>
                  </a:cubicBezTo>
                  <a:cubicBezTo>
                    <a:pt x="217" y="284"/>
                    <a:pt x="0" y="606"/>
                    <a:pt x="63" y="918"/>
                  </a:cubicBezTo>
                  <a:cubicBezTo>
                    <a:pt x="129" y="1247"/>
                    <a:pt x="454" y="1449"/>
                    <a:pt x="752" y="1604"/>
                  </a:cubicBezTo>
                  <a:cubicBezTo>
                    <a:pt x="1865" y="2179"/>
                    <a:pt x="3029" y="2645"/>
                    <a:pt x="4231" y="2995"/>
                  </a:cubicBezTo>
                  <a:cubicBezTo>
                    <a:pt x="5875" y="3476"/>
                    <a:pt x="7788" y="3936"/>
                    <a:pt x="9418" y="4458"/>
                  </a:cubicBezTo>
                  <a:cubicBezTo>
                    <a:pt x="7975" y="3281"/>
                    <a:pt x="6440" y="2222"/>
                    <a:pt x="4827" y="1293"/>
                  </a:cubicBezTo>
                  <a:cubicBezTo>
                    <a:pt x="3774" y="686"/>
                    <a:pt x="2652" y="124"/>
                    <a:pt x="1442" y="15"/>
                  </a:cubicBezTo>
                  <a:cubicBezTo>
                    <a:pt x="1348" y="6"/>
                    <a:pt x="1252" y="1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3"/>
            <p:cNvSpPr/>
            <p:nvPr/>
          </p:nvSpPr>
          <p:spPr>
            <a:xfrm>
              <a:off x="1603775" y="2367450"/>
              <a:ext cx="231950" cy="111450"/>
            </a:xfrm>
            <a:custGeom>
              <a:avLst/>
              <a:gdLst/>
              <a:ahLst/>
              <a:cxnLst/>
              <a:rect l="l" t="t" r="r" b="b"/>
              <a:pathLst>
                <a:path w="9278" h="4458" extrusionOk="0">
                  <a:moveTo>
                    <a:pt x="1020" y="0"/>
                  </a:moveTo>
                  <a:cubicBezTo>
                    <a:pt x="790" y="0"/>
                    <a:pt x="562" y="34"/>
                    <a:pt x="359" y="138"/>
                  </a:cubicBezTo>
                  <a:cubicBezTo>
                    <a:pt x="209" y="216"/>
                    <a:pt x="83" y="338"/>
                    <a:pt x="1" y="486"/>
                  </a:cubicBezTo>
                  <a:cubicBezTo>
                    <a:pt x="3195" y="1175"/>
                    <a:pt x="6224" y="2486"/>
                    <a:pt x="8913" y="4345"/>
                  </a:cubicBezTo>
                  <a:cubicBezTo>
                    <a:pt x="9036" y="4382"/>
                    <a:pt x="9159" y="4418"/>
                    <a:pt x="9277" y="4457"/>
                  </a:cubicBezTo>
                  <a:cubicBezTo>
                    <a:pt x="7834" y="3281"/>
                    <a:pt x="6299" y="2222"/>
                    <a:pt x="4686" y="1293"/>
                  </a:cubicBezTo>
                  <a:cubicBezTo>
                    <a:pt x="3633" y="686"/>
                    <a:pt x="2511" y="124"/>
                    <a:pt x="1301" y="15"/>
                  </a:cubicBezTo>
                  <a:cubicBezTo>
                    <a:pt x="1208" y="6"/>
                    <a:pt x="1114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3"/>
            <p:cNvSpPr/>
            <p:nvPr/>
          </p:nvSpPr>
          <p:spPr>
            <a:xfrm>
              <a:off x="1598550" y="2151500"/>
              <a:ext cx="247400" cy="316150"/>
            </a:xfrm>
            <a:custGeom>
              <a:avLst/>
              <a:gdLst/>
              <a:ahLst/>
              <a:cxnLst/>
              <a:rect l="l" t="t" r="r" b="b"/>
              <a:pathLst>
                <a:path w="9896" h="12646" extrusionOk="0">
                  <a:moveTo>
                    <a:pt x="342" y="0"/>
                  </a:moveTo>
                  <a:cubicBezTo>
                    <a:pt x="226" y="0"/>
                    <a:pt x="110" y="22"/>
                    <a:pt x="1" y="63"/>
                  </a:cubicBezTo>
                  <a:cubicBezTo>
                    <a:pt x="3545" y="4058"/>
                    <a:pt x="6849" y="8260"/>
                    <a:pt x="9895" y="12645"/>
                  </a:cubicBezTo>
                  <a:cubicBezTo>
                    <a:pt x="7733" y="8203"/>
                    <a:pt x="5179" y="3856"/>
                    <a:pt x="1481" y="594"/>
                  </a:cubicBezTo>
                  <a:cubicBezTo>
                    <a:pt x="1201" y="347"/>
                    <a:pt x="899" y="99"/>
                    <a:pt x="535" y="20"/>
                  </a:cubicBezTo>
                  <a:cubicBezTo>
                    <a:pt x="471" y="7"/>
                    <a:pt x="406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3"/>
            <p:cNvSpPr/>
            <p:nvPr/>
          </p:nvSpPr>
          <p:spPr>
            <a:xfrm>
              <a:off x="1676050" y="1929825"/>
              <a:ext cx="194400" cy="526400"/>
            </a:xfrm>
            <a:custGeom>
              <a:avLst/>
              <a:gdLst/>
              <a:ahLst/>
              <a:cxnLst/>
              <a:rect l="l" t="t" r="r" b="b"/>
              <a:pathLst>
                <a:path w="7776" h="21056" extrusionOk="0">
                  <a:moveTo>
                    <a:pt x="282" y="1"/>
                  </a:moveTo>
                  <a:cubicBezTo>
                    <a:pt x="184" y="1"/>
                    <a:pt x="88" y="18"/>
                    <a:pt x="1" y="55"/>
                  </a:cubicBezTo>
                  <a:cubicBezTo>
                    <a:pt x="958" y="1853"/>
                    <a:pt x="1749" y="3743"/>
                    <a:pt x="2501" y="5639"/>
                  </a:cubicBezTo>
                  <a:cubicBezTo>
                    <a:pt x="4504" y="10689"/>
                    <a:pt x="6263" y="15827"/>
                    <a:pt x="7776" y="21055"/>
                  </a:cubicBezTo>
                  <a:cubicBezTo>
                    <a:pt x="7533" y="18718"/>
                    <a:pt x="7195" y="16391"/>
                    <a:pt x="6761" y="14078"/>
                  </a:cubicBezTo>
                  <a:cubicBezTo>
                    <a:pt x="5863" y="9286"/>
                    <a:pt x="4470" y="4400"/>
                    <a:pt x="1329" y="668"/>
                  </a:cubicBezTo>
                  <a:cubicBezTo>
                    <a:pt x="1145" y="448"/>
                    <a:pt x="949" y="228"/>
                    <a:pt x="692" y="100"/>
                  </a:cubicBezTo>
                  <a:cubicBezTo>
                    <a:pt x="566" y="37"/>
                    <a:pt x="423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3"/>
            <p:cNvSpPr/>
            <p:nvPr/>
          </p:nvSpPr>
          <p:spPr>
            <a:xfrm>
              <a:off x="1862750" y="1797350"/>
              <a:ext cx="66325" cy="675750"/>
            </a:xfrm>
            <a:custGeom>
              <a:avLst/>
              <a:gdLst/>
              <a:ahLst/>
              <a:cxnLst/>
              <a:rect l="l" t="t" r="r" b="b"/>
              <a:pathLst>
                <a:path w="2653" h="27030" extrusionOk="0">
                  <a:moveTo>
                    <a:pt x="160" y="1"/>
                  </a:moveTo>
                  <a:cubicBezTo>
                    <a:pt x="107" y="1"/>
                    <a:pt x="53" y="9"/>
                    <a:pt x="1" y="24"/>
                  </a:cubicBezTo>
                  <a:cubicBezTo>
                    <a:pt x="149" y="4981"/>
                    <a:pt x="434" y="9935"/>
                    <a:pt x="720" y="14888"/>
                  </a:cubicBezTo>
                  <a:cubicBezTo>
                    <a:pt x="958" y="18970"/>
                    <a:pt x="1211" y="23117"/>
                    <a:pt x="2329" y="27029"/>
                  </a:cubicBezTo>
                  <a:cubicBezTo>
                    <a:pt x="2392" y="25367"/>
                    <a:pt x="2463" y="21142"/>
                    <a:pt x="2526" y="20081"/>
                  </a:cubicBezTo>
                  <a:cubicBezTo>
                    <a:pt x="2652" y="17963"/>
                    <a:pt x="2413" y="15842"/>
                    <a:pt x="2306" y="13724"/>
                  </a:cubicBezTo>
                  <a:cubicBezTo>
                    <a:pt x="2081" y="9254"/>
                    <a:pt x="2415" y="4606"/>
                    <a:pt x="686" y="477"/>
                  </a:cubicBezTo>
                  <a:cubicBezTo>
                    <a:pt x="624" y="327"/>
                    <a:pt x="552" y="170"/>
                    <a:pt x="418" y="77"/>
                  </a:cubicBezTo>
                  <a:cubicBezTo>
                    <a:pt x="341" y="24"/>
                    <a:pt x="251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3"/>
            <p:cNvSpPr/>
            <p:nvPr/>
          </p:nvSpPr>
          <p:spPr>
            <a:xfrm>
              <a:off x="1945350" y="1932975"/>
              <a:ext cx="197200" cy="517800"/>
            </a:xfrm>
            <a:custGeom>
              <a:avLst/>
              <a:gdLst/>
              <a:ahLst/>
              <a:cxnLst/>
              <a:rect l="l" t="t" r="r" b="b"/>
              <a:pathLst>
                <a:path w="7888" h="20712" extrusionOk="0">
                  <a:moveTo>
                    <a:pt x="7538" y="1"/>
                  </a:moveTo>
                  <a:cubicBezTo>
                    <a:pt x="3838" y="6413"/>
                    <a:pt x="1288" y="13422"/>
                    <a:pt x="0" y="20711"/>
                  </a:cubicBezTo>
                  <a:cubicBezTo>
                    <a:pt x="127" y="20447"/>
                    <a:pt x="254" y="20181"/>
                    <a:pt x="370" y="19892"/>
                  </a:cubicBezTo>
                  <a:lnTo>
                    <a:pt x="6507" y="4649"/>
                  </a:lnTo>
                  <a:cubicBezTo>
                    <a:pt x="6959" y="3527"/>
                    <a:pt x="7413" y="2401"/>
                    <a:pt x="7720" y="1231"/>
                  </a:cubicBezTo>
                  <a:cubicBezTo>
                    <a:pt x="7830" y="804"/>
                    <a:pt x="7888" y="267"/>
                    <a:pt x="7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3"/>
            <p:cNvSpPr/>
            <p:nvPr/>
          </p:nvSpPr>
          <p:spPr>
            <a:xfrm>
              <a:off x="1946150" y="2158825"/>
              <a:ext cx="259525" cy="315750"/>
            </a:xfrm>
            <a:custGeom>
              <a:avLst/>
              <a:gdLst/>
              <a:ahLst/>
              <a:cxnLst/>
              <a:rect l="l" t="t" r="r" b="b"/>
              <a:pathLst>
                <a:path w="10381" h="12630" extrusionOk="0">
                  <a:moveTo>
                    <a:pt x="10193" y="1"/>
                  </a:moveTo>
                  <a:cubicBezTo>
                    <a:pt x="6281" y="3660"/>
                    <a:pt x="3131" y="8090"/>
                    <a:pt x="59" y="12508"/>
                  </a:cubicBezTo>
                  <a:cubicBezTo>
                    <a:pt x="40" y="12549"/>
                    <a:pt x="20" y="12588"/>
                    <a:pt x="0" y="12629"/>
                  </a:cubicBezTo>
                  <a:cubicBezTo>
                    <a:pt x="1531" y="10701"/>
                    <a:pt x="6788" y="5399"/>
                    <a:pt x="7848" y="4392"/>
                  </a:cubicBezTo>
                  <a:cubicBezTo>
                    <a:pt x="8911" y="3385"/>
                    <a:pt x="9902" y="2220"/>
                    <a:pt x="10286" y="808"/>
                  </a:cubicBezTo>
                  <a:cubicBezTo>
                    <a:pt x="10340" y="604"/>
                    <a:pt x="10381" y="385"/>
                    <a:pt x="10309" y="186"/>
                  </a:cubicBezTo>
                  <a:cubicBezTo>
                    <a:pt x="10282" y="118"/>
                    <a:pt x="10243" y="54"/>
                    <a:pt x="10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3"/>
            <p:cNvSpPr/>
            <p:nvPr/>
          </p:nvSpPr>
          <p:spPr>
            <a:xfrm>
              <a:off x="1972650" y="2374050"/>
              <a:ext cx="219150" cy="95250"/>
            </a:xfrm>
            <a:custGeom>
              <a:avLst/>
              <a:gdLst/>
              <a:ahLst/>
              <a:cxnLst/>
              <a:rect l="l" t="t" r="r" b="b"/>
              <a:pathLst>
                <a:path w="8766" h="3810" extrusionOk="0">
                  <a:moveTo>
                    <a:pt x="8621" y="1"/>
                  </a:moveTo>
                  <a:cubicBezTo>
                    <a:pt x="5560" y="795"/>
                    <a:pt x="2649" y="2081"/>
                    <a:pt x="1" y="3810"/>
                  </a:cubicBezTo>
                  <a:cubicBezTo>
                    <a:pt x="1499" y="3351"/>
                    <a:pt x="3188" y="2936"/>
                    <a:pt x="4660" y="2506"/>
                  </a:cubicBezTo>
                  <a:cubicBezTo>
                    <a:pt x="5835" y="2165"/>
                    <a:pt x="6972" y="1710"/>
                    <a:pt x="8058" y="1147"/>
                  </a:cubicBezTo>
                  <a:cubicBezTo>
                    <a:pt x="8349" y="997"/>
                    <a:pt x="8667" y="801"/>
                    <a:pt x="8731" y="479"/>
                  </a:cubicBezTo>
                  <a:cubicBezTo>
                    <a:pt x="8765" y="311"/>
                    <a:pt x="8715" y="143"/>
                    <a:pt x="8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>
              <a:off x="1830125" y="2072000"/>
              <a:ext cx="98950" cy="408950"/>
            </a:xfrm>
            <a:custGeom>
              <a:avLst/>
              <a:gdLst/>
              <a:ahLst/>
              <a:cxnLst/>
              <a:rect l="l" t="t" r="r" b="b"/>
              <a:pathLst>
                <a:path w="3958" h="16358" extrusionOk="0">
                  <a:moveTo>
                    <a:pt x="0" y="0"/>
                  </a:moveTo>
                  <a:cubicBezTo>
                    <a:pt x="225" y="5609"/>
                    <a:pt x="1445" y="11181"/>
                    <a:pt x="3622" y="16358"/>
                  </a:cubicBezTo>
                  <a:cubicBezTo>
                    <a:pt x="3686" y="14995"/>
                    <a:pt x="3764" y="10231"/>
                    <a:pt x="3831" y="9095"/>
                  </a:cubicBezTo>
                  <a:cubicBezTo>
                    <a:pt x="3957" y="6977"/>
                    <a:pt x="3718" y="4856"/>
                    <a:pt x="3611" y="2738"/>
                  </a:cubicBezTo>
                  <a:cubicBezTo>
                    <a:pt x="3584" y="2174"/>
                    <a:pt x="3563" y="1606"/>
                    <a:pt x="3548" y="1036"/>
                  </a:cubicBezTo>
                  <a:cubicBezTo>
                    <a:pt x="3325" y="2386"/>
                    <a:pt x="3047" y="3725"/>
                    <a:pt x="2713" y="5052"/>
                  </a:cubicBezTo>
                  <a:cubicBezTo>
                    <a:pt x="2663" y="5249"/>
                    <a:pt x="2604" y="5459"/>
                    <a:pt x="2445" y="5584"/>
                  </a:cubicBezTo>
                  <a:cubicBezTo>
                    <a:pt x="2354" y="5657"/>
                    <a:pt x="2244" y="5689"/>
                    <a:pt x="2131" y="5689"/>
                  </a:cubicBezTo>
                  <a:cubicBezTo>
                    <a:pt x="1952" y="5689"/>
                    <a:pt x="1765" y="5610"/>
                    <a:pt x="1632" y="5484"/>
                  </a:cubicBezTo>
                  <a:cubicBezTo>
                    <a:pt x="1416" y="5281"/>
                    <a:pt x="1311" y="4988"/>
                    <a:pt x="1216" y="4706"/>
                  </a:cubicBezTo>
                  <a:cubicBezTo>
                    <a:pt x="704" y="3166"/>
                    <a:pt x="297" y="159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>
              <a:off x="1934450" y="2133025"/>
              <a:ext cx="139800" cy="341450"/>
            </a:xfrm>
            <a:custGeom>
              <a:avLst/>
              <a:gdLst/>
              <a:ahLst/>
              <a:cxnLst/>
              <a:rect l="l" t="t" r="r" b="b"/>
              <a:pathLst>
                <a:path w="5592" h="13658" extrusionOk="0">
                  <a:moveTo>
                    <a:pt x="5591" y="0"/>
                  </a:moveTo>
                  <a:lnTo>
                    <a:pt x="5591" y="0"/>
                  </a:lnTo>
                  <a:cubicBezTo>
                    <a:pt x="4736" y="1075"/>
                    <a:pt x="3840" y="2117"/>
                    <a:pt x="2902" y="3124"/>
                  </a:cubicBezTo>
                  <a:cubicBezTo>
                    <a:pt x="2770" y="3265"/>
                    <a:pt x="2615" y="3417"/>
                    <a:pt x="2421" y="3417"/>
                  </a:cubicBezTo>
                  <a:cubicBezTo>
                    <a:pt x="2419" y="3417"/>
                    <a:pt x="2417" y="3417"/>
                    <a:pt x="2415" y="3417"/>
                  </a:cubicBezTo>
                  <a:cubicBezTo>
                    <a:pt x="2022" y="3411"/>
                    <a:pt x="1936" y="2861"/>
                    <a:pt x="1986" y="2470"/>
                  </a:cubicBezTo>
                  <a:cubicBezTo>
                    <a:pt x="2036" y="2095"/>
                    <a:pt x="2090" y="1722"/>
                    <a:pt x="2149" y="1350"/>
                  </a:cubicBezTo>
                  <a:lnTo>
                    <a:pt x="2149" y="1350"/>
                  </a:lnTo>
                  <a:cubicBezTo>
                    <a:pt x="1718" y="2867"/>
                    <a:pt x="1377" y="4413"/>
                    <a:pt x="1090" y="5952"/>
                  </a:cubicBezTo>
                  <a:cubicBezTo>
                    <a:pt x="611" y="8502"/>
                    <a:pt x="249" y="11070"/>
                    <a:pt x="0" y="13658"/>
                  </a:cubicBezTo>
                  <a:cubicBezTo>
                    <a:pt x="256" y="13036"/>
                    <a:pt x="554" y="12513"/>
                    <a:pt x="804" y="11890"/>
                  </a:cubicBezTo>
                  <a:cubicBezTo>
                    <a:pt x="2400" y="7927"/>
                    <a:pt x="3997" y="3963"/>
                    <a:pt x="5591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3"/>
            <p:cNvSpPr/>
            <p:nvPr/>
          </p:nvSpPr>
          <p:spPr>
            <a:xfrm>
              <a:off x="1946200" y="2204000"/>
              <a:ext cx="247475" cy="270575"/>
            </a:xfrm>
            <a:custGeom>
              <a:avLst/>
              <a:gdLst/>
              <a:ahLst/>
              <a:cxnLst/>
              <a:rect l="l" t="t" r="r" b="b"/>
              <a:pathLst>
                <a:path w="9899" h="10823" extrusionOk="0">
                  <a:moveTo>
                    <a:pt x="9898" y="1"/>
                  </a:moveTo>
                  <a:cubicBezTo>
                    <a:pt x="8370" y="1581"/>
                    <a:pt x="6643" y="2960"/>
                    <a:pt x="4763" y="4101"/>
                  </a:cubicBezTo>
                  <a:cubicBezTo>
                    <a:pt x="4597" y="4201"/>
                    <a:pt x="4376" y="4283"/>
                    <a:pt x="4187" y="4283"/>
                  </a:cubicBezTo>
                  <a:cubicBezTo>
                    <a:pt x="4030" y="4283"/>
                    <a:pt x="3896" y="4227"/>
                    <a:pt x="3836" y="4079"/>
                  </a:cubicBezTo>
                  <a:cubicBezTo>
                    <a:pt x="3821" y="4042"/>
                    <a:pt x="3814" y="4003"/>
                    <a:pt x="3814" y="3961"/>
                  </a:cubicBezTo>
                  <a:cubicBezTo>
                    <a:pt x="2361" y="6131"/>
                    <a:pt x="1127" y="8467"/>
                    <a:pt x="0" y="10822"/>
                  </a:cubicBezTo>
                  <a:cubicBezTo>
                    <a:pt x="1530" y="8894"/>
                    <a:pt x="6788" y="3592"/>
                    <a:pt x="7848" y="2585"/>
                  </a:cubicBezTo>
                  <a:cubicBezTo>
                    <a:pt x="8647" y="1826"/>
                    <a:pt x="9409" y="978"/>
                    <a:pt x="9898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3"/>
            <p:cNvSpPr/>
            <p:nvPr/>
          </p:nvSpPr>
          <p:spPr>
            <a:xfrm>
              <a:off x="1962475" y="2382625"/>
              <a:ext cx="212450" cy="89850"/>
            </a:xfrm>
            <a:custGeom>
              <a:avLst/>
              <a:gdLst/>
              <a:ahLst/>
              <a:cxnLst/>
              <a:rect l="l" t="t" r="r" b="b"/>
              <a:pathLst>
                <a:path w="8498" h="3594" extrusionOk="0">
                  <a:moveTo>
                    <a:pt x="5412" y="0"/>
                  </a:moveTo>
                  <a:lnTo>
                    <a:pt x="5412" y="0"/>
                  </a:lnTo>
                  <a:cubicBezTo>
                    <a:pt x="5097" y="158"/>
                    <a:pt x="4788" y="327"/>
                    <a:pt x="4485" y="502"/>
                  </a:cubicBezTo>
                  <a:cubicBezTo>
                    <a:pt x="2910" y="1409"/>
                    <a:pt x="1410" y="2443"/>
                    <a:pt x="1" y="3593"/>
                  </a:cubicBezTo>
                  <a:cubicBezTo>
                    <a:pt x="1594" y="3083"/>
                    <a:pt x="3460" y="2631"/>
                    <a:pt x="5067" y="2165"/>
                  </a:cubicBezTo>
                  <a:cubicBezTo>
                    <a:pt x="6242" y="1822"/>
                    <a:pt x="7379" y="1367"/>
                    <a:pt x="8467" y="806"/>
                  </a:cubicBezTo>
                  <a:cubicBezTo>
                    <a:pt x="8478" y="800"/>
                    <a:pt x="8487" y="793"/>
                    <a:pt x="8497" y="788"/>
                  </a:cubicBezTo>
                  <a:lnTo>
                    <a:pt x="8497" y="788"/>
                  </a:lnTo>
                  <a:cubicBezTo>
                    <a:pt x="7385" y="1149"/>
                    <a:pt x="6245" y="1383"/>
                    <a:pt x="5072" y="1390"/>
                  </a:cubicBezTo>
                  <a:cubicBezTo>
                    <a:pt x="5066" y="1390"/>
                    <a:pt x="5061" y="1390"/>
                    <a:pt x="5055" y="1390"/>
                  </a:cubicBezTo>
                  <a:cubicBezTo>
                    <a:pt x="4837" y="1390"/>
                    <a:pt x="4586" y="1356"/>
                    <a:pt x="4483" y="1167"/>
                  </a:cubicBezTo>
                  <a:cubicBezTo>
                    <a:pt x="4344" y="909"/>
                    <a:pt x="4595" y="618"/>
                    <a:pt x="4828" y="438"/>
                  </a:cubicBezTo>
                  <a:cubicBezTo>
                    <a:pt x="5019" y="290"/>
                    <a:pt x="5215" y="143"/>
                    <a:pt x="5412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1775075" y="2049725"/>
              <a:ext cx="97250" cy="424750"/>
            </a:xfrm>
            <a:custGeom>
              <a:avLst/>
              <a:gdLst/>
              <a:ahLst/>
              <a:cxnLst/>
              <a:rect l="l" t="t" r="r" b="b"/>
              <a:pathLst>
                <a:path w="3890" h="16990" extrusionOk="0">
                  <a:moveTo>
                    <a:pt x="0" y="0"/>
                  </a:moveTo>
                  <a:cubicBezTo>
                    <a:pt x="925" y="2913"/>
                    <a:pt x="1541" y="5918"/>
                    <a:pt x="1836" y="8961"/>
                  </a:cubicBezTo>
                  <a:cubicBezTo>
                    <a:pt x="1856" y="9166"/>
                    <a:pt x="1861" y="9406"/>
                    <a:pt x="1709" y="9545"/>
                  </a:cubicBezTo>
                  <a:cubicBezTo>
                    <a:pt x="1639" y="9610"/>
                    <a:pt x="1559" y="9637"/>
                    <a:pt x="1475" y="9637"/>
                  </a:cubicBezTo>
                  <a:cubicBezTo>
                    <a:pt x="1234" y="9637"/>
                    <a:pt x="960" y="9410"/>
                    <a:pt x="791" y="9191"/>
                  </a:cubicBezTo>
                  <a:cubicBezTo>
                    <a:pt x="695" y="9068"/>
                    <a:pt x="602" y="8943"/>
                    <a:pt x="507" y="8818"/>
                  </a:cubicBezTo>
                  <a:lnTo>
                    <a:pt x="507" y="8818"/>
                  </a:lnTo>
                  <a:lnTo>
                    <a:pt x="3086" y="15222"/>
                  </a:lnTo>
                  <a:cubicBezTo>
                    <a:pt x="3336" y="15845"/>
                    <a:pt x="3633" y="16368"/>
                    <a:pt x="3890" y="16990"/>
                  </a:cubicBezTo>
                  <a:cubicBezTo>
                    <a:pt x="3643" y="14406"/>
                    <a:pt x="3279" y="11838"/>
                    <a:pt x="2800" y="9284"/>
                  </a:cubicBezTo>
                  <a:cubicBezTo>
                    <a:pt x="2206" y="6107"/>
                    <a:pt x="1393" y="289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1683725" y="2266775"/>
              <a:ext cx="168700" cy="214275"/>
            </a:xfrm>
            <a:custGeom>
              <a:avLst/>
              <a:gdLst/>
              <a:ahLst/>
              <a:cxnLst/>
              <a:rect l="l" t="t" r="r" b="b"/>
              <a:pathLst>
                <a:path w="6748" h="8571" extrusionOk="0">
                  <a:moveTo>
                    <a:pt x="1745" y="0"/>
                  </a:moveTo>
                  <a:cubicBezTo>
                    <a:pt x="2069" y="661"/>
                    <a:pt x="2297" y="1354"/>
                    <a:pt x="2358" y="2092"/>
                  </a:cubicBezTo>
                  <a:cubicBezTo>
                    <a:pt x="2367" y="2188"/>
                    <a:pt x="2370" y="2292"/>
                    <a:pt x="2328" y="2377"/>
                  </a:cubicBezTo>
                  <a:cubicBezTo>
                    <a:pt x="2267" y="2499"/>
                    <a:pt x="2151" y="2546"/>
                    <a:pt x="2017" y="2546"/>
                  </a:cubicBezTo>
                  <a:cubicBezTo>
                    <a:pt x="1854" y="2546"/>
                    <a:pt x="1665" y="2477"/>
                    <a:pt x="1520" y="2393"/>
                  </a:cubicBezTo>
                  <a:cubicBezTo>
                    <a:pt x="995" y="2092"/>
                    <a:pt x="488" y="1763"/>
                    <a:pt x="1" y="1406"/>
                  </a:cubicBezTo>
                  <a:lnTo>
                    <a:pt x="1" y="1406"/>
                  </a:lnTo>
                  <a:cubicBezTo>
                    <a:pt x="2020" y="3429"/>
                    <a:pt x="5533" y="7038"/>
                    <a:pt x="6747" y="8570"/>
                  </a:cubicBezTo>
                  <a:cubicBezTo>
                    <a:pt x="5319" y="5588"/>
                    <a:pt x="3726" y="2634"/>
                    <a:pt x="1745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1694350" y="2407000"/>
              <a:ext cx="141375" cy="71900"/>
            </a:xfrm>
            <a:custGeom>
              <a:avLst/>
              <a:gdLst/>
              <a:ahLst/>
              <a:cxnLst/>
              <a:rect l="l" t="t" r="r" b="b"/>
              <a:pathLst>
                <a:path w="5655" h="2876" extrusionOk="0">
                  <a:moveTo>
                    <a:pt x="1554" y="0"/>
                  </a:moveTo>
                  <a:cubicBezTo>
                    <a:pt x="1654" y="97"/>
                    <a:pt x="1738" y="209"/>
                    <a:pt x="1803" y="334"/>
                  </a:cubicBezTo>
                  <a:cubicBezTo>
                    <a:pt x="1938" y="609"/>
                    <a:pt x="1919" y="986"/>
                    <a:pt x="1674" y="1172"/>
                  </a:cubicBezTo>
                  <a:cubicBezTo>
                    <a:pt x="1510" y="1297"/>
                    <a:pt x="1288" y="1308"/>
                    <a:pt x="1081" y="1309"/>
                  </a:cubicBezTo>
                  <a:cubicBezTo>
                    <a:pt x="720" y="1309"/>
                    <a:pt x="361" y="1297"/>
                    <a:pt x="1" y="1270"/>
                  </a:cubicBezTo>
                  <a:lnTo>
                    <a:pt x="1" y="1270"/>
                  </a:lnTo>
                  <a:cubicBezTo>
                    <a:pt x="156" y="1318"/>
                    <a:pt x="311" y="1367"/>
                    <a:pt x="467" y="1411"/>
                  </a:cubicBezTo>
                  <a:cubicBezTo>
                    <a:pt x="2111" y="1892"/>
                    <a:pt x="4024" y="2352"/>
                    <a:pt x="5654" y="2875"/>
                  </a:cubicBezTo>
                  <a:cubicBezTo>
                    <a:pt x="4360" y="1818"/>
                    <a:pt x="2988" y="858"/>
                    <a:pt x="1554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0" name="Google Shape;2110;p33"/>
          <p:cNvSpPr/>
          <p:nvPr/>
        </p:nvSpPr>
        <p:spPr>
          <a:xfrm flipH="1">
            <a:off x="8174529" y="1569204"/>
            <a:ext cx="72574" cy="62293"/>
          </a:xfrm>
          <a:custGeom>
            <a:avLst/>
            <a:gdLst/>
            <a:ahLst/>
            <a:cxnLst/>
            <a:rect l="l" t="t" r="r" b="b"/>
            <a:pathLst>
              <a:path w="840" h="721" extrusionOk="0">
                <a:moveTo>
                  <a:pt x="481" y="131"/>
                </a:moveTo>
                <a:cubicBezTo>
                  <a:pt x="606" y="131"/>
                  <a:pt x="709" y="234"/>
                  <a:pt x="709" y="361"/>
                </a:cubicBezTo>
                <a:cubicBezTo>
                  <a:pt x="709" y="499"/>
                  <a:pt x="597" y="590"/>
                  <a:pt x="479" y="590"/>
                </a:cubicBezTo>
                <a:cubicBezTo>
                  <a:pt x="423" y="590"/>
                  <a:pt x="365" y="569"/>
                  <a:pt x="318" y="522"/>
                </a:cubicBezTo>
                <a:cubicBezTo>
                  <a:pt x="174" y="377"/>
                  <a:pt x="275" y="131"/>
                  <a:pt x="481" y="131"/>
                </a:cubicBezTo>
                <a:close/>
                <a:moveTo>
                  <a:pt x="477" y="0"/>
                </a:moveTo>
                <a:cubicBezTo>
                  <a:pt x="389" y="0"/>
                  <a:pt x="299" y="33"/>
                  <a:pt x="225" y="106"/>
                </a:cubicBezTo>
                <a:cubicBezTo>
                  <a:pt x="0" y="333"/>
                  <a:pt x="159" y="720"/>
                  <a:pt x="481" y="720"/>
                </a:cubicBezTo>
                <a:cubicBezTo>
                  <a:pt x="679" y="718"/>
                  <a:pt x="838" y="559"/>
                  <a:pt x="840" y="359"/>
                </a:cubicBezTo>
                <a:cubicBezTo>
                  <a:pt x="840" y="143"/>
                  <a:pt x="662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066;p32"/>
          <p:cNvSpPr txBox="1">
            <a:spLocks noGrp="1"/>
          </p:cNvSpPr>
          <p:nvPr>
            <p:ph type="subTitle" idx="1"/>
          </p:nvPr>
        </p:nvSpPr>
        <p:spPr>
          <a:xfrm>
            <a:off x="809896" y="1148328"/>
            <a:ext cx="7492811" cy="37197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spcBef>
                <a:spcPts val="600"/>
              </a:spcBef>
              <a:buClr>
                <a:schemeClr val="bg2"/>
              </a:buClr>
            </a:pP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listrik</a:t>
            </a:r>
            <a:r>
              <a:rPr lang="en-US" dirty="0">
                <a:solidFill>
                  <a:schemeClr val="bg2"/>
                </a:solidFill>
              </a:rPr>
              <a:t>, b, </a:t>
            </a:r>
            <a:r>
              <a:rPr lang="en-US" dirty="0" err="1">
                <a:solidFill>
                  <a:schemeClr val="bg2"/>
                </a:solidFill>
              </a:rPr>
              <a:t>dihitung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sebagai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berikut</a:t>
            </a:r>
            <a:r>
              <a:rPr lang="en-US" dirty="0">
                <a:solidFill>
                  <a:schemeClr val="bg2"/>
                </a:solidFill>
              </a:rPr>
              <a:t> :</a:t>
            </a:r>
          </a:p>
          <a:p>
            <a:pPr marL="0" lvl="0" indent="0" algn="just" defTabSz="809625">
              <a:spcBef>
                <a:spcPts val="600"/>
              </a:spcBef>
              <a:buClr>
                <a:schemeClr val="bg2"/>
              </a:buClr>
              <a:tabLst>
                <a:tab pos="714375" algn="l"/>
              </a:tabLst>
            </a:pPr>
            <a:r>
              <a:rPr lang="en-US" dirty="0">
                <a:solidFill>
                  <a:schemeClr val="bg2"/>
                </a:solidFill>
              </a:rPr>
              <a:t> 	b = ∑ (xi-x) (</a:t>
            </a:r>
            <a:r>
              <a:rPr lang="en-US" dirty="0" err="1">
                <a:solidFill>
                  <a:schemeClr val="bg2"/>
                </a:solidFill>
              </a:rPr>
              <a:t>yi</a:t>
            </a:r>
            <a:r>
              <a:rPr lang="en-US" dirty="0">
                <a:solidFill>
                  <a:schemeClr val="bg2"/>
                </a:solidFill>
              </a:rPr>
              <a:t>-y) / ∑ (xi-x) </a:t>
            </a:r>
            <a:r>
              <a:rPr lang="en-US" baseline="30000" dirty="0"/>
              <a:t>2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just">
              <a:spcBef>
                <a:spcPts val="60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	= Total </a:t>
            </a:r>
            <a:r>
              <a:rPr lang="en-US" dirty="0" err="1">
                <a:solidFill>
                  <a:schemeClr val="bg2"/>
                </a:solidFill>
              </a:rPr>
              <a:t>kolom</a:t>
            </a:r>
            <a:r>
              <a:rPr lang="en-US" dirty="0">
                <a:solidFill>
                  <a:schemeClr val="bg2"/>
                </a:solidFill>
              </a:rPr>
              <a:t> 7 / total </a:t>
            </a:r>
            <a:r>
              <a:rPr lang="en-US" dirty="0" err="1">
                <a:solidFill>
                  <a:schemeClr val="bg2"/>
                </a:solidFill>
              </a:rPr>
              <a:t>kolom</a:t>
            </a:r>
            <a:r>
              <a:rPr lang="en-US" dirty="0">
                <a:solidFill>
                  <a:schemeClr val="bg2"/>
                </a:solidFill>
              </a:rPr>
              <a:t> 6 </a:t>
            </a:r>
          </a:p>
          <a:p>
            <a:pPr marL="0" lvl="0" indent="0" algn="just">
              <a:spcBef>
                <a:spcPts val="60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	= $2.270.000/512.000.000 </a:t>
            </a:r>
          </a:p>
          <a:p>
            <a:pPr marL="0" lvl="0" indent="0" algn="just">
              <a:spcBef>
                <a:spcPts val="60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	= $0.0044 per jam </a:t>
            </a:r>
            <a:r>
              <a:rPr lang="en-US" dirty="0" err="1">
                <a:solidFill>
                  <a:schemeClr val="bg2"/>
                </a:solidFill>
              </a:rPr>
              <a:t>tenaga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kerja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langsung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 marL="0" lvl="0" indent="0" algn="just">
              <a:spcBef>
                <a:spcPts val="600"/>
              </a:spcBef>
              <a:buClr>
                <a:schemeClr val="bg2"/>
              </a:buClr>
            </a:pP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tetap</a:t>
            </a:r>
            <a:r>
              <a:rPr lang="en-US" dirty="0">
                <a:solidFill>
                  <a:schemeClr val="bg2"/>
                </a:solidFill>
              </a:rPr>
              <a:t>, a, </a:t>
            </a:r>
            <a:r>
              <a:rPr lang="en-US" dirty="0" err="1">
                <a:solidFill>
                  <a:schemeClr val="bg2"/>
                </a:solidFill>
              </a:rPr>
              <a:t>dapat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dihitung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rumus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lurus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sebagai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berikut</a:t>
            </a:r>
            <a:r>
              <a:rPr lang="en-US" dirty="0">
                <a:solidFill>
                  <a:schemeClr val="bg2"/>
                </a:solidFill>
              </a:rPr>
              <a:t> : </a:t>
            </a:r>
          </a:p>
          <a:p>
            <a:pPr marL="0" lvl="0" indent="0" algn="just">
              <a:spcBef>
                <a:spcPts val="60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            y = a + </a:t>
            </a:r>
            <a:r>
              <a:rPr lang="en-US" dirty="0" err="1">
                <a:solidFill>
                  <a:schemeClr val="bg2"/>
                </a:solidFill>
              </a:rPr>
              <a:t>bx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 marL="0" lvl="0" indent="0" algn="just">
              <a:spcBef>
                <a:spcPts val="600"/>
              </a:spcBef>
              <a:buClr>
                <a:schemeClr val="bg2"/>
              </a:buClr>
              <a:tabLst>
                <a:tab pos="357188" algn="l"/>
              </a:tabLst>
            </a:pPr>
            <a:r>
              <a:rPr lang="en-US" dirty="0">
                <a:solidFill>
                  <a:schemeClr val="bg2"/>
                </a:solidFill>
              </a:rPr>
              <a:t>	$570 = a + ($0,0044) (35.000) </a:t>
            </a:r>
          </a:p>
          <a:p>
            <a:pPr marL="0" indent="180975" algn="just" defTabSz="712788">
              <a:spcBef>
                <a:spcPts val="600"/>
              </a:spcBef>
              <a:buClr>
                <a:schemeClr val="bg2"/>
              </a:buClr>
              <a:tabLst>
                <a:tab pos="361950" algn="l"/>
              </a:tabLst>
            </a:pPr>
            <a:r>
              <a:rPr lang="en-US" dirty="0">
                <a:solidFill>
                  <a:schemeClr val="bg2"/>
                </a:solidFill>
              </a:rPr>
              <a:t>	$570 = a + $154</a:t>
            </a:r>
          </a:p>
          <a:p>
            <a:pPr marL="0" lvl="0" indent="0" algn="just">
              <a:spcBef>
                <a:spcPts val="600"/>
              </a:spcBef>
              <a:buClr>
                <a:schemeClr val="bg2"/>
              </a:buClr>
              <a:tabLst>
                <a:tab pos="714375" algn="l"/>
              </a:tabLst>
            </a:pPr>
            <a:r>
              <a:rPr lang="en-US" dirty="0">
                <a:solidFill>
                  <a:schemeClr val="bg2"/>
                </a:solidFill>
              </a:rPr>
              <a:t>   	a = $416 per </a:t>
            </a:r>
            <a:r>
              <a:rPr lang="en-US" dirty="0" err="1">
                <a:solidFill>
                  <a:schemeClr val="bg2"/>
                </a:solidFill>
              </a:rPr>
              <a:t>bulan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 marL="0" lvl="0" indent="0" algn="just">
              <a:spcBef>
                <a:spcPts val="600"/>
              </a:spcBef>
              <a:buClr>
                <a:schemeClr val="bg2"/>
              </a:buClr>
            </a:pPr>
            <a:r>
              <a:rPr lang="en-US" dirty="0" err="1">
                <a:solidFill>
                  <a:schemeClr val="bg2"/>
                </a:solidFill>
              </a:rPr>
              <a:t>Jadi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listrik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terdiri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tetap</a:t>
            </a:r>
            <a:r>
              <a:rPr lang="en-US" dirty="0">
                <a:solidFill>
                  <a:schemeClr val="bg2"/>
                </a:solidFill>
              </a:rPr>
              <a:t> per </a:t>
            </a:r>
            <a:r>
              <a:rPr lang="en-US" dirty="0" err="1">
                <a:solidFill>
                  <a:schemeClr val="bg2"/>
                </a:solidFill>
              </a:rPr>
              <a:t>bulan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sebesar</a:t>
            </a:r>
            <a:r>
              <a:rPr lang="en-US" dirty="0">
                <a:solidFill>
                  <a:schemeClr val="bg2"/>
                </a:solidFill>
              </a:rPr>
              <a:t> $416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variabel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sebesar</a:t>
            </a:r>
            <a:r>
              <a:rPr lang="en-US" dirty="0">
                <a:solidFill>
                  <a:schemeClr val="bg2"/>
                </a:solidFill>
              </a:rPr>
              <a:t> $0.0044 per jam </a:t>
            </a:r>
            <a:r>
              <a:rPr lang="en-US" dirty="0" err="1">
                <a:solidFill>
                  <a:schemeClr val="bg2"/>
                </a:solidFill>
              </a:rPr>
              <a:t>tenaga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kerja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langsung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7572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33"/>
          <p:cNvSpPr txBox="1">
            <a:spLocks noGrp="1"/>
          </p:cNvSpPr>
          <p:nvPr>
            <p:ph type="title"/>
          </p:nvPr>
        </p:nvSpPr>
        <p:spPr>
          <a:xfrm>
            <a:off x="623175" y="173732"/>
            <a:ext cx="7701900" cy="8882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3.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Least Squares / </a:t>
            </a:r>
            <a:r>
              <a:rPr lang="en-US" dirty="0" err="1">
                <a:solidFill>
                  <a:schemeClr val="tx2"/>
                </a:solidFill>
              </a:rPr>
              <a:t>Kuadrat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Terkecil</a:t>
            </a:r>
            <a:r>
              <a:rPr lang="en-US" dirty="0">
                <a:solidFill>
                  <a:schemeClr val="tx2"/>
                </a:solidFill>
              </a:rPr>
              <a:t> / </a:t>
            </a:r>
            <a:r>
              <a:rPr lang="en-US" dirty="0" err="1">
                <a:solidFill>
                  <a:schemeClr val="tx2"/>
                </a:solidFill>
              </a:rPr>
              <a:t>Analisis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Regresi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2088" name="Google Shape;2088;p33"/>
          <p:cNvGrpSpPr/>
          <p:nvPr/>
        </p:nvGrpSpPr>
        <p:grpSpPr>
          <a:xfrm>
            <a:off x="8030769" y="3746914"/>
            <a:ext cx="1344112" cy="1484777"/>
            <a:chOff x="1586725" y="1797325"/>
            <a:chExt cx="618950" cy="683725"/>
          </a:xfrm>
        </p:grpSpPr>
        <p:sp>
          <p:nvSpPr>
            <p:cNvPr id="2089" name="Google Shape;2089;p33"/>
            <p:cNvSpPr/>
            <p:nvPr/>
          </p:nvSpPr>
          <p:spPr>
            <a:xfrm>
              <a:off x="1807975" y="1797325"/>
              <a:ext cx="121100" cy="683625"/>
            </a:xfrm>
            <a:custGeom>
              <a:avLst/>
              <a:gdLst/>
              <a:ahLst/>
              <a:cxnLst/>
              <a:rect l="l" t="t" r="r" b="b"/>
              <a:pathLst>
                <a:path w="4844" h="27345" extrusionOk="0">
                  <a:moveTo>
                    <a:pt x="2349" y="0"/>
                  </a:moveTo>
                  <a:cubicBezTo>
                    <a:pt x="2157" y="0"/>
                    <a:pt x="1957" y="104"/>
                    <a:pt x="1833" y="257"/>
                  </a:cubicBezTo>
                  <a:cubicBezTo>
                    <a:pt x="1649" y="484"/>
                    <a:pt x="1590" y="786"/>
                    <a:pt x="1540" y="1073"/>
                  </a:cubicBezTo>
                  <a:cubicBezTo>
                    <a:pt x="0" y="9873"/>
                    <a:pt x="1045" y="19109"/>
                    <a:pt x="4508" y="27345"/>
                  </a:cubicBezTo>
                  <a:cubicBezTo>
                    <a:pt x="4572" y="25982"/>
                    <a:pt x="4649" y="21218"/>
                    <a:pt x="4717" y="20080"/>
                  </a:cubicBezTo>
                  <a:cubicBezTo>
                    <a:pt x="4843" y="17964"/>
                    <a:pt x="4604" y="15843"/>
                    <a:pt x="4497" y="13725"/>
                  </a:cubicBezTo>
                  <a:cubicBezTo>
                    <a:pt x="4272" y="9255"/>
                    <a:pt x="4604" y="4607"/>
                    <a:pt x="2877" y="478"/>
                  </a:cubicBezTo>
                  <a:cubicBezTo>
                    <a:pt x="2815" y="328"/>
                    <a:pt x="2743" y="171"/>
                    <a:pt x="2609" y="78"/>
                  </a:cubicBezTo>
                  <a:cubicBezTo>
                    <a:pt x="2531" y="24"/>
                    <a:pt x="2441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1934450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70" y="0"/>
                  </a:moveTo>
                  <a:cubicBezTo>
                    <a:pt x="7429" y="0"/>
                    <a:pt x="7285" y="37"/>
                    <a:pt x="7159" y="100"/>
                  </a:cubicBezTo>
                  <a:cubicBezTo>
                    <a:pt x="6904" y="228"/>
                    <a:pt x="6708" y="448"/>
                    <a:pt x="6522" y="668"/>
                  </a:cubicBezTo>
                  <a:cubicBezTo>
                    <a:pt x="3381" y="4400"/>
                    <a:pt x="1990" y="9286"/>
                    <a:pt x="1090" y="14080"/>
                  </a:cubicBezTo>
                  <a:cubicBezTo>
                    <a:pt x="611" y="16630"/>
                    <a:pt x="249" y="19198"/>
                    <a:pt x="0" y="21786"/>
                  </a:cubicBezTo>
                  <a:cubicBezTo>
                    <a:pt x="256" y="21164"/>
                    <a:pt x="554" y="20641"/>
                    <a:pt x="804" y="20018"/>
                  </a:cubicBezTo>
                  <a:lnTo>
                    <a:pt x="6943" y="4775"/>
                  </a:lnTo>
                  <a:cubicBezTo>
                    <a:pt x="7395" y="3652"/>
                    <a:pt x="7849" y="2527"/>
                    <a:pt x="8156" y="1355"/>
                  </a:cubicBezTo>
                  <a:cubicBezTo>
                    <a:pt x="8266" y="930"/>
                    <a:pt x="8324" y="393"/>
                    <a:pt x="7974" y="127"/>
                  </a:cubicBezTo>
                  <a:cubicBezTo>
                    <a:pt x="7858" y="39"/>
                    <a:pt x="7715" y="0"/>
                    <a:pt x="7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1946150" y="2152650"/>
              <a:ext cx="259525" cy="321925"/>
            </a:xfrm>
            <a:custGeom>
              <a:avLst/>
              <a:gdLst/>
              <a:ahLst/>
              <a:cxnLst/>
              <a:rect l="l" t="t" r="r" b="b"/>
              <a:pathLst>
                <a:path w="10381" h="12877" extrusionOk="0">
                  <a:moveTo>
                    <a:pt x="9590" y="0"/>
                  </a:moveTo>
                  <a:cubicBezTo>
                    <a:pt x="9524" y="0"/>
                    <a:pt x="9459" y="7"/>
                    <a:pt x="9397" y="21"/>
                  </a:cubicBezTo>
                  <a:cubicBezTo>
                    <a:pt x="9041" y="99"/>
                    <a:pt x="8747" y="340"/>
                    <a:pt x="8474" y="582"/>
                  </a:cubicBezTo>
                  <a:cubicBezTo>
                    <a:pt x="4715" y="3896"/>
                    <a:pt x="2165" y="8357"/>
                    <a:pt x="0" y="12876"/>
                  </a:cubicBezTo>
                  <a:cubicBezTo>
                    <a:pt x="1532" y="10948"/>
                    <a:pt x="6790" y="5646"/>
                    <a:pt x="7850" y="4639"/>
                  </a:cubicBezTo>
                  <a:cubicBezTo>
                    <a:pt x="8911" y="3632"/>
                    <a:pt x="9904" y="2467"/>
                    <a:pt x="10286" y="1055"/>
                  </a:cubicBezTo>
                  <a:cubicBezTo>
                    <a:pt x="10340" y="851"/>
                    <a:pt x="10381" y="632"/>
                    <a:pt x="10309" y="433"/>
                  </a:cubicBezTo>
                  <a:cubicBezTo>
                    <a:pt x="10208" y="151"/>
                    <a:pt x="9896" y="0"/>
                    <a:pt x="9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3"/>
            <p:cNvSpPr/>
            <p:nvPr/>
          </p:nvSpPr>
          <p:spPr>
            <a:xfrm>
              <a:off x="1962475" y="2363575"/>
              <a:ext cx="230025" cy="108850"/>
            </a:xfrm>
            <a:custGeom>
              <a:avLst/>
              <a:gdLst/>
              <a:ahLst/>
              <a:cxnLst/>
              <a:rect l="l" t="t" r="r" b="b"/>
              <a:pathLst>
                <a:path w="9201" h="4354" extrusionOk="0">
                  <a:moveTo>
                    <a:pt x="8062" y="1"/>
                  </a:moveTo>
                  <a:cubicBezTo>
                    <a:pt x="7972" y="1"/>
                    <a:pt x="7881" y="6"/>
                    <a:pt x="7792" y="14"/>
                  </a:cubicBezTo>
                  <a:cubicBezTo>
                    <a:pt x="6610" y="121"/>
                    <a:pt x="5515" y="670"/>
                    <a:pt x="4485" y="1262"/>
                  </a:cubicBezTo>
                  <a:cubicBezTo>
                    <a:pt x="2910" y="2171"/>
                    <a:pt x="1410" y="3205"/>
                    <a:pt x="1" y="4354"/>
                  </a:cubicBezTo>
                  <a:cubicBezTo>
                    <a:pt x="1594" y="3845"/>
                    <a:pt x="3462" y="3395"/>
                    <a:pt x="5067" y="2925"/>
                  </a:cubicBezTo>
                  <a:cubicBezTo>
                    <a:pt x="6242" y="2582"/>
                    <a:pt x="7379" y="2127"/>
                    <a:pt x="8465" y="1566"/>
                  </a:cubicBezTo>
                  <a:cubicBezTo>
                    <a:pt x="8756" y="1416"/>
                    <a:pt x="9074" y="1218"/>
                    <a:pt x="9138" y="896"/>
                  </a:cubicBezTo>
                  <a:cubicBezTo>
                    <a:pt x="9201" y="591"/>
                    <a:pt x="8988" y="279"/>
                    <a:pt x="8712" y="136"/>
                  </a:cubicBezTo>
                  <a:cubicBezTo>
                    <a:pt x="8513" y="34"/>
                    <a:pt x="8288" y="1"/>
                    <a:pt x="8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3"/>
            <p:cNvSpPr/>
            <p:nvPr/>
          </p:nvSpPr>
          <p:spPr>
            <a:xfrm>
              <a:off x="1664175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6" y="0"/>
                  </a:moveTo>
                  <a:cubicBezTo>
                    <a:pt x="611" y="0"/>
                    <a:pt x="468" y="39"/>
                    <a:pt x="352" y="127"/>
                  </a:cubicBezTo>
                  <a:cubicBezTo>
                    <a:pt x="1" y="393"/>
                    <a:pt x="60" y="930"/>
                    <a:pt x="170" y="1355"/>
                  </a:cubicBezTo>
                  <a:cubicBezTo>
                    <a:pt x="477" y="2527"/>
                    <a:pt x="931" y="3652"/>
                    <a:pt x="1383" y="4775"/>
                  </a:cubicBezTo>
                  <a:lnTo>
                    <a:pt x="7522" y="20018"/>
                  </a:lnTo>
                  <a:cubicBezTo>
                    <a:pt x="7774" y="20641"/>
                    <a:pt x="8070" y="21164"/>
                    <a:pt x="8324" y="21786"/>
                  </a:cubicBezTo>
                  <a:cubicBezTo>
                    <a:pt x="8077" y="19198"/>
                    <a:pt x="7715" y="16630"/>
                    <a:pt x="7236" y="14080"/>
                  </a:cubicBezTo>
                  <a:cubicBezTo>
                    <a:pt x="6336" y="9286"/>
                    <a:pt x="4945" y="4400"/>
                    <a:pt x="1802" y="668"/>
                  </a:cubicBezTo>
                  <a:cubicBezTo>
                    <a:pt x="1618" y="448"/>
                    <a:pt x="1422" y="228"/>
                    <a:pt x="1167" y="100"/>
                  </a:cubicBezTo>
                  <a:cubicBezTo>
                    <a:pt x="1041" y="37"/>
                    <a:pt x="897" y="0"/>
                    <a:pt x="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1586725" y="2151500"/>
              <a:ext cx="265700" cy="329550"/>
            </a:xfrm>
            <a:custGeom>
              <a:avLst/>
              <a:gdLst/>
              <a:ahLst/>
              <a:cxnLst/>
              <a:rect l="l" t="t" r="r" b="b"/>
              <a:pathLst>
                <a:path w="10628" h="13182" extrusionOk="0">
                  <a:moveTo>
                    <a:pt x="812" y="0"/>
                  </a:moveTo>
                  <a:cubicBezTo>
                    <a:pt x="498" y="0"/>
                    <a:pt x="178" y="153"/>
                    <a:pt x="74" y="444"/>
                  </a:cubicBezTo>
                  <a:cubicBezTo>
                    <a:pt x="0" y="645"/>
                    <a:pt x="41" y="870"/>
                    <a:pt x="99" y="1078"/>
                  </a:cubicBezTo>
                  <a:cubicBezTo>
                    <a:pt x="488" y="2524"/>
                    <a:pt x="1506" y="3717"/>
                    <a:pt x="2591" y="4747"/>
                  </a:cubicBezTo>
                  <a:cubicBezTo>
                    <a:pt x="3679" y="5779"/>
                    <a:pt x="9061" y="11208"/>
                    <a:pt x="10627" y="13181"/>
                  </a:cubicBezTo>
                  <a:cubicBezTo>
                    <a:pt x="8411" y="8554"/>
                    <a:pt x="5802" y="3988"/>
                    <a:pt x="1954" y="594"/>
                  </a:cubicBezTo>
                  <a:cubicBezTo>
                    <a:pt x="1674" y="347"/>
                    <a:pt x="1372" y="99"/>
                    <a:pt x="1008" y="20"/>
                  </a:cubicBezTo>
                  <a:cubicBezTo>
                    <a:pt x="944" y="7"/>
                    <a:pt x="878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3"/>
            <p:cNvSpPr/>
            <p:nvPr/>
          </p:nvSpPr>
          <p:spPr>
            <a:xfrm>
              <a:off x="1600250" y="2367400"/>
              <a:ext cx="235475" cy="111450"/>
            </a:xfrm>
            <a:custGeom>
              <a:avLst/>
              <a:gdLst/>
              <a:ahLst/>
              <a:cxnLst/>
              <a:rect l="l" t="t" r="r" b="b"/>
              <a:pathLst>
                <a:path w="9419" h="4458" extrusionOk="0">
                  <a:moveTo>
                    <a:pt x="1157" y="1"/>
                  </a:moveTo>
                  <a:cubicBezTo>
                    <a:pt x="929" y="1"/>
                    <a:pt x="702" y="33"/>
                    <a:pt x="500" y="138"/>
                  </a:cubicBezTo>
                  <a:cubicBezTo>
                    <a:pt x="217" y="284"/>
                    <a:pt x="0" y="606"/>
                    <a:pt x="63" y="918"/>
                  </a:cubicBezTo>
                  <a:cubicBezTo>
                    <a:pt x="129" y="1247"/>
                    <a:pt x="454" y="1449"/>
                    <a:pt x="752" y="1604"/>
                  </a:cubicBezTo>
                  <a:cubicBezTo>
                    <a:pt x="1865" y="2179"/>
                    <a:pt x="3029" y="2645"/>
                    <a:pt x="4231" y="2995"/>
                  </a:cubicBezTo>
                  <a:cubicBezTo>
                    <a:pt x="5875" y="3476"/>
                    <a:pt x="7788" y="3936"/>
                    <a:pt x="9418" y="4458"/>
                  </a:cubicBezTo>
                  <a:cubicBezTo>
                    <a:pt x="7975" y="3281"/>
                    <a:pt x="6440" y="2222"/>
                    <a:pt x="4827" y="1293"/>
                  </a:cubicBezTo>
                  <a:cubicBezTo>
                    <a:pt x="3774" y="686"/>
                    <a:pt x="2652" y="124"/>
                    <a:pt x="1442" y="15"/>
                  </a:cubicBezTo>
                  <a:cubicBezTo>
                    <a:pt x="1348" y="6"/>
                    <a:pt x="1252" y="1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3"/>
            <p:cNvSpPr/>
            <p:nvPr/>
          </p:nvSpPr>
          <p:spPr>
            <a:xfrm>
              <a:off x="1603775" y="2367450"/>
              <a:ext cx="231950" cy="111450"/>
            </a:xfrm>
            <a:custGeom>
              <a:avLst/>
              <a:gdLst/>
              <a:ahLst/>
              <a:cxnLst/>
              <a:rect l="l" t="t" r="r" b="b"/>
              <a:pathLst>
                <a:path w="9278" h="4458" extrusionOk="0">
                  <a:moveTo>
                    <a:pt x="1020" y="0"/>
                  </a:moveTo>
                  <a:cubicBezTo>
                    <a:pt x="790" y="0"/>
                    <a:pt x="562" y="34"/>
                    <a:pt x="359" y="138"/>
                  </a:cubicBezTo>
                  <a:cubicBezTo>
                    <a:pt x="209" y="216"/>
                    <a:pt x="83" y="338"/>
                    <a:pt x="1" y="486"/>
                  </a:cubicBezTo>
                  <a:cubicBezTo>
                    <a:pt x="3195" y="1175"/>
                    <a:pt x="6224" y="2486"/>
                    <a:pt x="8913" y="4345"/>
                  </a:cubicBezTo>
                  <a:cubicBezTo>
                    <a:pt x="9036" y="4382"/>
                    <a:pt x="9159" y="4418"/>
                    <a:pt x="9277" y="4457"/>
                  </a:cubicBezTo>
                  <a:cubicBezTo>
                    <a:pt x="7834" y="3281"/>
                    <a:pt x="6299" y="2222"/>
                    <a:pt x="4686" y="1293"/>
                  </a:cubicBezTo>
                  <a:cubicBezTo>
                    <a:pt x="3633" y="686"/>
                    <a:pt x="2511" y="124"/>
                    <a:pt x="1301" y="15"/>
                  </a:cubicBezTo>
                  <a:cubicBezTo>
                    <a:pt x="1208" y="6"/>
                    <a:pt x="1114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3"/>
            <p:cNvSpPr/>
            <p:nvPr/>
          </p:nvSpPr>
          <p:spPr>
            <a:xfrm>
              <a:off x="1598550" y="2151500"/>
              <a:ext cx="247400" cy="316150"/>
            </a:xfrm>
            <a:custGeom>
              <a:avLst/>
              <a:gdLst/>
              <a:ahLst/>
              <a:cxnLst/>
              <a:rect l="l" t="t" r="r" b="b"/>
              <a:pathLst>
                <a:path w="9896" h="12646" extrusionOk="0">
                  <a:moveTo>
                    <a:pt x="342" y="0"/>
                  </a:moveTo>
                  <a:cubicBezTo>
                    <a:pt x="226" y="0"/>
                    <a:pt x="110" y="22"/>
                    <a:pt x="1" y="63"/>
                  </a:cubicBezTo>
                  <a:cubicBezTo>
                    <a:pt x="3545" y="4058"/>
                    <a:pt x="6849" y="8260"/>
                    <a:pt x="9895" y="12645"/>
                  </a:cubicBezTo>
                  <a:cubicBezTo>
                    <a:pt x="7733" y="8203"/>
                    <a:pt x="5179" y="3856"/>
                    <a:pt x="1481" y="594"/>
                  </a:cubicBezTo>
                  <a:cubicBezTo>
                    <a:pt x="1201" y="347"/>
                    <a:pt x="899" y="99"/>
                    <a:pt x="535" y="20"/>
                  </a:cubicBezTo>
                  <a:cubicBezTo>
                    <a:pt x="471" y="7"/>
                    <a:pt x="406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3"/>
            <p:cNvSpPr/>
            <p:nvPr/>
          </p:nvSpPr>
          <p:spPr>
            <a:xfrm>
              <a:off x="1676050" y="1929825"/>
              <a:ext cx="194400" cy="526400"/>
            </a:xfrm>
            <a:custGeom>
              <a:avLst/>
              <a:gdLst/>
              <a:ahLst/>
              <a:cxnLst/>
              <a:rect l="l" t="t" r="r" b="b"/>
              <a:pathLst>
                <a:path w="7776" h="21056" extrusionOk="0">
                  <a:moveTo>
                    <a:pt x="282" y="1"/>
                  </a:moveTo>
                  <a:cubicBezTo>
                    <a:pt x="184" y="1"/>
                    <a:pt x="88" y="18"/>
                    <a:pt x="1" y="55"/>
                  </a:cubicBezTo>
                  <a:cubicBezTo>
                    <a:pt x="958" y="1853"/>
                    <a:pt x="1749" y="3743"/>
                    <a:pt x="2501" y="5639"/>
                  </a:cubicBezTo>
                  <a:cubicBezTo>
                    <a:pt x="4504" y="10689"/>
                    <a:pt x="6263" y="15827"/>
                    <a:pt x="7776" y="21055"/>
                  </a:cubicBezTo>
                  <a:cubicBezTo>
                    <a:pt x="7533" y="18718"/>
                    <a:pt x="7195" y="16391"/>
                    <a:pt x="6761" y="14078"/>
                  </a:cubicBezTo>
                  <a:cubicBezTo>
                    <a:pt x="5863" y="9286"/>
                    <a:pt x="4470" y="4400"/>
                    <a:pt x="1329" y="668"/>
                  </a:cubicBezTo>
                  <a:cubicBezTo>
                    <a:pt x="1145" y="448"/>
                    <a:pt x="949" y="228"/>
                    <a:pt x="692" y="100"/>
                  </a:cubicBezTo>
                  <a:cubicBezTo>
                    <a:pt x="566" y="37"/>
                    <a:pt x="423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3"/>
            <p:cNvSpPr/>
            <p:nvPr/>
          </p:nvSpPr>
          <p:spPr>
            <a:xfrm>
              <a:off x="1862750" y="1797350"/>
              <a:ext cx="66325" cy="675750"/>
            </a:xfrm>
            <a:custGeom>
              <a:avLst/>
              <a:gdLst/>
              <a:ahLst/>
              <a:cxnLst/>
              <a:rect l="l" t="t" r="r" b="b"/>
              <a:pathLst>
                <a:path w="2653" h="27030" extrusionOk="0">
                  <a:moveTo>
                    <a:pt x="160" y="1"/>
                  </a:moveTo>
                  <a:cubicBezTo>
                    <a:pt x="107" y="1"/>
                    <a:pt x="53" y="9"/>
                    <a:pt x="1" y="24"/>
                  </a:cubicBezTo>
                  <a:cubicBezTo>
                    <a:pt x="149" y="4981"/>
                    <a:pt x="434" y="9935"/>
                    <a:pt x="720" y="14888"/>
                  </a:cubicBezTo>
                  <a:cubicBezTo>
                    <a:pt x="958" y="18970"/>
                    <a:pt x="1211" y="23117"/>
                    <a:pt x="2329" y="27029"/>
                  </a:cubicBezTo>
                  <a:cubicBezTo>
                    <a:pt x="2392" y="25367"/>
                    <a:pt x="2463" y="21142"/>
                    <a:pt x="2526" y="20081"/>
                  </a:cubicBezTo>
                  <a:cubicBezTo>
                    <a:pt x="2652" y="17963"/>
                    <a:pt x="2413" y="15842"/>
                    <a:pt x="2306" y="13724"/>
                  </a:cubicBezTo>
                  <a:cubicBezTo>
                    <a:pt x="2081" y="9254"/>
                    <a:pt x="2415" y="4606"/>
                    <a:pt x="686" y="477"/>
                  </a:cubicBezTo>
                  <a:cubicBezTo>
                    <a:pt x="624" y="327"/>
                    <a:pt x="552" y="170"/>
                    <a:pt x="418" y="77"/>
                  </a:cubicBezTo>
                  <a:cubicBezTo>
                    <a:pt x="341" y="24"/>
                    <a:pt x="251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3"/>
            <p:cNvSpPr/>
            <p:nvPr/>
          </p:nvSpPr>
          <p:spPr>
            <a:xfrm>
              <a:off x="1945350" y="1932975"/>
              <a:ext cx="197200" cy="517800"/>
            </a:xfrm>
            <a:custGeom>
              <a:avLst/>
              <a:gdLst/>
              <a:ahLst/>
              <a:cxnLst/>
              <a:rect l="l" t="t" r="r" b="b"/>
              <a:pathLst>
                <a:path w="7888" h="20712" extrusionOk="0">
                  <a:moveTo>
                    <a:pt x="7538" y="1"/>
                  </a:moveTo>
                  <a:cubicBezTo>
                    <a:pt x="3838" y="6413"/>
                    <a:pt x="1288" y="13422"/>
                    <a:pt x="0" y="20711"/>
                  </a:cubicBezTo>
                  <a:cubicBezTo>
                    <a:pt x="127" y="20447"/>
                    <a:pt x="254" y="20181"/>
                    <a:pt x="370" y="19892"/>
                  </a:cubicBezTo>
                  <a:lnTo>
                    <a:pt x="6507" y="4649"/>
                  </a:lnTo>
                  <a:cubicBezTo>
                    <a:pt x="6959" y="3527"/>
                    <a:pt x="7413" y="2401"/>
                    <a:pt x="7720" y="1231"/>
                  </a:cubicBezTo>
                  <a:cubicBezTo>
                    <a:pt x="7830" y="804"/>
                    <a:pt x="7888" y="267"/>
                    <a:pt x="7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3"/>
            <p:cNvSpPr/>
            <p:nvPr/>
          </p:nvSpPr>
          <p:spPr>
            <a:xfrm>
              <a:off x="1946150" y="2158825"/>
              <a:ext cx="259525" cy="315750"/>
            </a:xfrm>
            <a:custGeom>
              <a:avLst/>
              <a:gdLst/>
              <a:ahLst/>
              <a:cxnLst/>
              <a:rect l="l" t="t" r="r" b="b"/>
              <a:pathLst>
                <a:path w="10381" h="12630" extrusionOk="0">
                  <a:moveTo>
                    <a:pt x="10193" y="1"/>
                  </a:moveTo>
                  <a:cubicBezTo>
                    <a:pt x="6281" y="3660"/>
                    <a:pt x="3131" y="8090"/>
                    <a:pt x="59" y="12508"/>
                  </a:cubicBezTo>
                  <a:cubicBezTo>
                    <a:pt x="40" y="12549"/>
                    <a:pt x="20" y="12588"/>
                    <a:pt x="0" y="12629"/>
                  </a:cubicBezTo>
                  <a:cubicBezTo>
                    <a:pt x="1531" y="10701"/>
                    <a:pt x="6788" y="5399"/>
                    <a:pt x="7848" y="4392"/>
                  </a:cubicBezTo>
                  <a:cubicBezTo>
                    <a:pt x="8911" y="3385"/>
                    <a:pt x="9902" y="2220"/>
                    <a:pt x="10286" y="808"/>
                  </a:cubicBezTo>
                  <a:cubicBezTo>
                    <a:pt x="10340" y="604"/>
                    <a:pt x="10381" y="385"/>
                    <a:pt x="10309" y="186"/>
                  </a:cubicBezTo>
                  <a:cubicBezTo>
                    <a:pt x="10282" y="118"/>
                    <a:pt x="10243" y="54"/>
                    <a:pt x="10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3"/>
            <p:cNvSpPr/>
            <p:nvPr/>
          </p:nvSpPr>
          <p:spPr>
            <a:xfrm>
              <a:off x="1972650" y="2374050"/>
              <a:ext cx="219150" cy="95250"/>
            </a:xfrm>
            <a:custGeom>
              <a:avLst/>
              <a:gdLst/>
              <a:ahLst/>
              <a:cxnLst/>
              <a:rect l="l" t="t" r="r" b="b"/>
              <a:pathLst>
                <a:path w="8766" h="3810" extrusionOk="0">
                  <a:moveTo>
                    <a:pt x="8621" y="1"/>
                  </a:moveTo>
                  <a:cubicBezTo>
                    <a:pt x="5560" y="795"/>
                    <a:pt x="2649" y="2081"/>
                    <a:pt x="1" y="3810"/>
                  </a:cubicBezTo>
                  <a:cubicBezTo>
                    <a:pt x="1499" y="3351"/>
                    <a:pt x="3188" y="2936"/>
                    <a:pt x="4660" y="2506"/>
                  </a:cubicBezTo>
                  <a:cubicBezTo>
                    <a:pt x="5835" y="2165"/>
                    <a:pt x="6972" y="1710"/>
                    <a:pt x="8058" y="1147"/>
                  </a:cubicBezTo>
                  <a:cubicBezTo>
                    <a:pt x="8349" y="997"/>
                    <a:pt x="8667" y="801"/>
                    <a:pt x="8731" y="479"/>
                  </a:cubicBezTo>
                  <a:cubicBezTo>
                    <a:pt x="8765" y="311"/>
                    <a:pt x="8715" y="143"/>
                    <a:pt x="8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>
              <a:off x="1830125" y="2072000"/>
              <a:ext cx="98950" cy="408950"/>
            </a:xfrm>
            <a:custGeom>
              <a:avLst/>
              <a:gdLst/>
              <a:ahLst/>
              <a:cxnLst/>
              <a:rect l="l" t="t" r="r" b="b"/>
              <a:pathLst>
                <a:path w="3958" h="16358" extrusionOk="0">
                  <a:moveTo>
                    <a:pt x="0" y="0"/>
                  </a:moveTo>
                  <a:cubicBezTo>
                    <a:pt x="225" y="5609"/>
                    <a:pt x="1445" y="11181"/>
                    <a:pt x="3622" y="16358"/>
                  </a:cubicBezTo>
                  <a:cubicBezTo>
                    <a:pt x="3686" y="14995"/>
                    <a:pt x="3764" y="10231"/>
                    <a:pt x="3831" y="9095"/>
                  </a:cubicBezTo>
                  <a:cubicBezTo>
                    <a:pt x="3957" y="6977"/>
                    <a:pt x="3718" y="4856"/>
                    <a:pt x="3611" y="2738"/>
                  </a:cubicBezTo>
                  <a:cubicBezTo>
                    <a:pt x="3584" y="2174"/>
                    <a:pt x="3563" y="1606"/>
                    <a:pt x="3548" y="1036"/>
                  </a:cubicBezTo>
                  <a:cubicBezTo>
                    <a:pt x="3325" y="2386"/>
                    <a:pt x="3047" y="3725"/>
                    <a:pt x="2713" y="5052"/>
                  </a:cubicBezTo>
                  <a:cubicBezTo>
                    <a:pt x="2663" y="5249"/>
                    <a:pt x="2604" y="5459"/>
                    <a:pt x="2445" y="5584"/>
                  </a:cubicBezTo>
                  <a:cubicBezTo>
                    <a:pt x="2354" y="5657"/>
                    <a:pt x="2244" y="5689"/>
                    <a:pt x="2131" y="5689"/>
                  </a:cubicBezTo>
                  <a:cubicBezTo>
                    <a:pt x="1952" y="5689"/>
                    <a:pt x="1765" y="5610"/>
                    <a:pt x="1632" y="5484"/>
                  </a:cubicBezTo>
                  <a:cubicBezTo>
                    <a:pt x="1416" y="5281"/>
                    <a:pt x="1311" y="4988"/>
                    <a:pt x="1216" y="4706"/>
                  </a:cubicBezTo>
                  <a:cubicBezTo>
                    <a:pt x="704" y="3166"/>
                    <a:pt x="297" y="159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>
              <a:off x="1934450" y="2133025"/>
              <a:ext cx="139800" cy="341450"/>
            </a:xfrm>
            <a:custGeom>
              <a:avLst/>
              <a:gdLst/>
              <a:ahLst/>
              <a:cxnLst/>
              <a:rect l="l" t="t" r="r" b="b"/>
              <a:pathLst>
                <a:path w="5592" h="13658" extrusionOk="0">
                  <a:moveTo>
                    <a:pt x="5591" y="0"/>
                  </a:moveTo>
                  <a:lnTo>
                    <a:pt x="5591" y="0"/>
                  </a:lnTo>
                  <a:cubicBezTo>
                    <a:pt x="4736" y="1075"/>
                    <a:pt x="3840" y="2117"/>
                    <a:pt x="2902" y="3124"/>
                  </a:cubicBezTo>
                  <a:cubicBezTo>
                    <a:pt x="2770" y="3265"/>
                    <a:pt x="2615" y="3417"/>
                    <a:pt x="2421" y="3417"/>
                  </a:cubicBezTo>
                  <a:cubicBezTo>
                    <a:pt x="2419" y="3417"/>
                    <a:pt x="2417" y="3417"/>
                    <a:pt x="2415" y="3417"/>
                  </a:cubicBezTo>
                  <a:cubicBezTo>
                    <a:pt x="2022" y="3411"/>
                    <a:pt x="1936" y="2861"/>
                    <a:pt x="1986" y="2470"/>
                  </a:cubicBezTo>
                  <a:cubicBezTo>
                    <a:pt x="2036" y="2095"/>
                    <a:pt x="2090" y="1722"/>
                    <a:pt x="2149" y="1350"/>
                  </a:cubicBezTo>
                  <a:lnTo>
                    <a:pt x="2149" y="1350"/>
                  </a:lnTo>
                  <a:cubicBezTo>
                    <a:pt x="1718" y="2867"/>
                    <a:pt x="1377" y="4413"/>
                    <a:pt x="1090" y="5952"/>
                  </a:cubicBezTo>
                  <a:cubicBezTo>
                    <a:pt x="611" y="8502"/>
                    <a:pt x="249" y="11070"/>
                    <a:pt x="0" y="13658"/>
                  </a:cubicBezTo>
                  <a:cubicBezTo>
                    <a:pt x="256" y="13036"/>
                    <a:pt x="554" y="12513"/>
                    <a:pt x="804" y="11890"/>
                  </a:cubicBezTo>
                  <a:cubicBezTo>
                    <a:pt x="2400" y="7927"/>
                    <a:pt x="3997" y="3963"/>
                    <a:pt x="5591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3"/>
            <p:cNvSpPr/>
            <p:nvPr/>
          </p:nvSpPr>
          <p:spPr>
            <a:xfrm>
              <a:off x="1946200" y="2204000"/>
              <a:ext cx="247475" cy="270575"/>
            </a:xfrm>
            <a:custGeom>
              <a:avLst/>
              <a:gdLst/>
              <a:ahLst/>
              <a:cxnLst/>
              <a:rect l="l" t="t" r="r" b="b"/>
              <a:pathLst>
                <a:path w="9899" h="10823" extrusionOk="0">
                  <a:moveTo>
                    <a:pt x="9898" y="1"/>
                  </a:moveTo>
                  <a:cubicBezTo>
                    <a:pt x="8370" y="1581"/>
                    <a:pt x="6643" y="2960"/>
                    <a:pt x="4763" y="4101"/>
                  </a:cubicBezTo>
                  <a:cubicBezTo>
                    <a:pt x="4597" y="4201"/>
                    <a:pt x="4376" y="4283"/>
                    <a:pt x="4187" y="4283"/>
                  </a:cubicBezTo>
                  <a:cubicBezTo>
                    <a:pt x="4030" y="4283"/>
                    <a:pt x="3896" y="4227"/>
                    <a:pt x="3836" y="4079"/>
                  </a:cubicBezTo>
                  <a:cubicBezTo>
                    <a:pt x="3821" y="4042"/>
                    <a:pt x="3814" y="4003"/>
                    <a:pt x="3814" y="3961"/>
                  </a:cubicBezTo>
                  <a:cubicBezTo>
                    <a:pt x="2361" y="6131"/>
                    <a:pt x="1127" y="8467"/>
                    <a:pt x="0" y="10822"/>
                  </a:cubicBezTo>
                  <a:cubicBezTo>
                    <a:pt x="1530" y="8894"/>
                    <a:pt x="6788" y="3592"/>
                    <a:pt x="7848" y="2585"/>
                  </a:cubicBezTo>
                  <a:cubicBezTo>
                    <a:pt x="8647" y="1826"/>
                    <a:pt x="9409" y="978"/>
                    <a:pt x="9898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3"/>
            <p:cNvSpPr/>
            <p:nvPr/>
          </p:nvSpPr>
          <p:spPr>
            <a:xfrm>
              <a:off x="1962475" y="2382625"/>
              <a:ext cx="212450" cy="89850"/>
            </a:xfrm>
            <a:custGeom>
              <a:avLst/>
              <a:gdLst/>
              <a:ahLst/>
              <a:cxnLst/>
              <a:rect l="l" t="t" r="r" b="b"/>
              <a:pathLst>
                <a:path w="8498" h="3594" extrusionOk="0">
                  <a:moveTo>
                    <a:pt x="5412" y="0"/>
                  </a:moveTo>
                  <a:lnTo>
                    <a:pt x="5412" y="0"/>
                  </a:lnTo>
                  <a:cubicBezTo>
                    <a:pt x="5097" y="158"/>
                    <a:pt x="4788" y="327"/>
                    <a:pt x="4485" y="502"/>
                  </a:cubicBezTo>
                  <a:cubicBezTo>
                    <a:pt x="2910" y="1409"/>
                    <a:pt x="1410" y="2443"/>
                    <a:pt x="1" y="3593"/>
                  </a:cubicBezTo>
                  <a:cubicBezTo>
                    <a:pt x="1594" y="3083"/>
                    <a:pt x="3460" y="2631"/>
                    <a:pt x="5067" y="2165"/>
                  </a:cubicBezTo>
                  <a:cubicBezTo>
                    <a:pt x="6242" y="1822"/>
                    <a:pt x="7379" y="1367"/>
                    <a:pt x="8467" y="806"/>
                  </a:cubicBezTo>
                  <a:cubicBezTo>
                    <a:pt x="8478" y="800"/>
                    <a:pt x="8487" y="793"/>
                    <a:pt x="8497" y="788"/>
                  </a:cubicBezTo>
                  <a:lnTo>
                    <a:pt x="8497" y="788"/>
                  </a:lnTo>
                  <a:cubicBezTo>
                    <a:pt x="7385" y="1149"/>
                    <a:pt x="6245" y="1383"/>
                    <a:pt x="5072" y="1390"/>
                  </a:cubicBezTo>
                  <a:cubicBezTo>
                    <a:pt x="5066" y="1390"/>
                    <a:pt x="5061" y="1390"/>
                    <a:pt x="5055" y="1390"/>
                  </a:cubicBezTo>
                  <a:cubicBezTo>
                    <a:pt x="4837" y="1390"/>
                    <a:pt x="4586" y="1356"/>
                    <a:pt x="4483" y="1167"/>
                  </a:cubicBezTo>
                  <a:cubicBezTo>
                    <a:pt x="4344" y="909"/>
                    <a:pt x="4595" y="618"/>
                    <a:pt x="4828" y="438"/>
                  </a:cubicBezTo>
                  <a:cubicBezTo>
                    <a:pt x="5019" y="290"/>
                    <a:pt x="5215" y="143"/>
                    <a:pt x="5412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1775075" y="2049725"/>
              <a:ext cx="97250" cy="424750"/>
            </a:xfrm>
            <a:custGeom>
              <a:avLst/>
              <a:gdLst/>
              <a:ahLst/>
              <a:cxnLst/>
              <a:rect l="l" t="t" r="r" b="b"/>
              <a:pathLst>
                <a:path w="3890" h="16990" extrusionOk="0">
                  <a:moveTo>
                    <a:pt x="0" y="0"/>
                  </a:moveTo>
                  <a:cubicBezTo>
                    <a:pt x="925" y="2913"/>
                    <a:pt x="1541" y="5918"/>
                    <a:pt x="1836" y="8961"/>
                  </a:cubicBezTo>
                  <a:cubicBezTo>
                    <a:pt x="1856" y="9166"/>
                    <a:pt x="1861" y="9406"/>
                    <a:pt x="1709" y="9545"/>
                  </a:cubicBezTo>
                  <a:cubicBezTo>
                    <a:pt x="1639" y="9610"/>
                    <a:pt x="1559" y="9637"/>
                    <a:pt x="1475" y="9637"/>
                  </a:cubicBezTo>
                  <a:cubicBezTo>
                    <a:pt x="1234" y="9637"/>
                    <a:pt x="960" y="9410"/>
                    <a:pt x="791" y="9191"/>
                  </a:cubicBezTo>
                  <a:cubicBezTo>
                    <a:pt x="695" y="9068"/>
                    <a:pt x="602" y="8943"/>
                    <a:pt x="507" y="8818"/>
                  </a:cubicBezTo>
                  <a:lnTo>
                    <a:pt x="507" y="8818"/>
                  </a:lnTo>
                  <a:lnTo>
                    <a:pt x="3086" y="15222"/>
                  </a:lnTo>
                  <a:cubicBezTo>
                    <a:pt x="3336" y="15845"/>
                    <a:pt x="3633" y="16368"/>
                    <a:pt x="3890" y="16990"/>
                  </a:cubicBezTo>
                  <a:cubicBezTo>
                    <a:pt x="3643" y="14406"/>
                    <a:pt x="3279" y="11838"/>
                    <a:pt x="2800" y="9284"/>
                  </a:cubicBezTo>
                  <a:cubicBezTo>
                    <a:pt x="2206" y="6107"/>
                    <a:pt x="1393" y="289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1683725" y="2266775"/>
              <a:ext cx="168700" cy="214275"/>
            </a:xfrm>
            <a:custGeom>
              <a:avLst/>
              <a:gdLst/>
              <a:ahLst/>
              <a:cxnLst/>
              <a:rect l="l" t="t" r="r" b="b"/>
              <a:pathLst>
                <a:path w="6748" h="8571" extrusionOk="0">
                  <a:moveTo>
                    <a:pt x="1745" y="0"/>
                  </a:moveTo>
                  <a:cubicBezTo>
                    <a:pt x="2069" y="661"/>
                    <a:pt x="2297" y="1354"/>
                    <a:pt x="2358" y="2092"/>
                  </a:cubicBezTo>
                  <a:cubicBezTo>
                    <a:pt x="2367" y="2188"/>
                    <a:pt x="2370" y="2292"/>
                    <a:pt x="2328" y="2377"/>
                  </a:cubicBezTo>
                  <a:cubicBezTo>
                    <a:pt x="2267" y="2499"/>
                    <a:pt x="2151" y="2546"/>
                    <a:pt x="2017" y="2546"/>
                  </a:cubicBezTo>
                  <a:cubicBezTo>
                    <a:pt x="1854" y="2546"/>
                    <a:pt x="1665" y="2477"/>
                    <a:pt x="1520" y="2393"/>
                  </a:cubicBezTo>
                  <a:cubicBezTo>
                    <a:pt x="995" y="2092"/>
                    <a:pt x="488" y="1763"/>
                    <a:pt x="1" y="1406"/>
                  </a:cubicBezTo>
                  <a:lnTo>
                    <a:pt x="1" y="1406"/>
                  </a:lnTo>
                  <a:cubicBezTo>
                    <a:pt x="2020" y="3429"/>
                    <a:pt x="5533" y="7038"/>
                    <a:pt x="6747" y="8570"/>
                  </a:cubicBezTo>
                  <a:cubicBezTo>
                    <a:pt x="5319" y="5588"/>
                    <a:pt x="3726" y="2634"/>
                    <a:pt x="1745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1694350" y="2407000"/>
              <a:ext cx="141375" cy="71900"/>
            </a:xfrm>
            <a:custGeom>
              <a:avLst/>
              <a:gdLst/>
              <a:ahLst/>
              <a:cxnLst/>
              <a:rect l="l" t="t" r="r" b="b"/>
              <a:pathLst>
                <a:path w="5655" h="2876" extrusionOk="0">
                  <a:moveTo>
                    <a:pt x="1554" y="0"/>
                  </a:moveTo>
                  <a:cubicBezTo>
                    <a:pt x="1654" y="97"/>
                    <a:pt x="1738" y="209"/>
                    <a:pt x="1803" y="334"/>
                  </a:cubicBezTo>
                  <a:cubicBezTo>
                    <a:pt x="1938" y="609"/>
                    <a:pt x="1919" y="986"/>
                    <a:pt x="1674" y="1172"/>
                  </a:cubicBezTo>
                  <a:cubicBezTo>
                    <a:pt x="1510" y="1297"/>
                    <a:pt x="1288" y="1308"/>
                    <a:pt x="1081" y="1309"/>
                  </a:cubicBezTo>
                  <a:cubicBezTo>
                    <a:pt x="720" y="1309"/>
                    <a:pt x="361" y="1297"/>
                    <a:pt x="1" y="1270"/>
                  </a:cubicBezTo>
                  <a:lnTo>
                    <a:pt x="1" y="1270"/>
                  </a:lnTo>
                  <a:cubicBezTo>
                    <a:pt x="156" y="1318"/>
                    <a:pt x="311" y="1367"/>
                    <a:pt x="467" y="1411"/>
                  </a:cubicBezTo>
                  <a:cubicBezTo>
                    <a:pt x="2111" y="1892"/>
                    <a:pt x="4024" y="2352"/>
                    <a:pt x="5654" y="2875"/>
                  </a:cubicBezTo>
                  <a:cubicBezTo>
                    <a:pt x="4360" y="1818"/>
                    <a:pt x="2988" y="858"/>
                    <a:pt x="1554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0" name="Google Shape;2110;p33"/>
          <p:cNvSpPr/>
          <p:nvPr/>
        </p:nvSpPr>
        <p:spPr>
          <a:xfrm flipH="1">
            <a:off x="8174529" y="1569204"/>
            <a:ext cx="72574" cy="62293"/>
          </a:xfrm>
          <a:custGeom>
            <a:avLst/>
            <a:gdLst/>
            <a:ahLst/>
            <a:cxnLst/>
            <a:rect l="l" t="t" r="r" b="b"/>
            <a:pathLst>
              <a:path w="840" h="721" extrusionOk="0">
                <a:moveTo>
                  <a:pt x="481" y="131"/>
                </a:moveTo>
                <a:cubicBezTo>
                  <a:pt x="606" y="131"/>
                  <a:pt x="709" y="234"/>
                  <a:pt x="709" y="361"/>
                </a:cubicBezTo>
                <a:cubicBezTo>
                  <a:pt x="709" y="499"/>
                  <a:pt x="597" y="590"/>
                  <a:pt x="479" y="590"/>
                </a:cubicBezTo>
                <a:cubicBezTo>
                  <a:pt x="423" y="590"/>
                  <a:pt x="365" y="569"/>
                  <a:pt x="318" y="522"/>
                </a:cubicBezTo>
                <a:cubicBezTo>
                  <a:pt x="174" y="377"/>
                  <a:pt x="275" y="131"/>
                  <a:pt x="481" y="131"/>
                </a:cubicBezTo>
                <a:close/>
                <a:moveTo>
                  <a:pt x="477" y="0"/>
                </a:moveTo>
                <a:cubicBezTo>
                  <a:pt x="389" y="0"/>
                  <a:pt x="299" y="33"/>
                  <a:pt x="225" y="106"/>
                </a:cubicBezTo>
                <a:cubicBezTo>
                  <a:pt x="0" y="333"/>
                  <a:pt x="159" y="720"/>
                  <a:pt x="481" y="720"/>
                </a:cubicBezTo>
                <a:cubicBezTo>
                  <a:pt x="679" y="718"/>
                  <a:pt x="838" y="559"/>
                  <a:pt x="840" y="359"/>
                </a:cubicBezTo>
                <a:cubicBezTo>
                  <a:pt x="840" y="143"/>
                  <a:pt x="662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466" y="1183953"/>
            <a:ext cx="5917318" cy="39108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73240" y="1744980"/>
            <a:ext cx="259080" cy="167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</a:t>
            </a:r>
            <a:endParaRPr lang="id-ID" dirty="0">
              <a:solidFill>
                <a:schemeClr val="bg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99055" y="1874520"/>
            <a:ext cx="259080" cy="167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</a:t>
            </a:r>
            <a:endParaRPr lang="id-ID" dirty="0">
              <a:solidFill>
                <a:schemeClr val="bg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00735" y="1183953"/>
            <a:ext cx="259080" cy="167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5</a:t>
            </a:r>
            <a:endParaRPr lang="id-ID" dirty="0">
              <a:solidFill>
                <a:schemeClr val="bg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21834" y="1160136"/>
            <a:ext cx="283037" cy="215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6</a:t>
            </a:r>
            <a:endParaRPr lang="id-ID" dirty="0">
              <a:solidFill>
                <a:schemeClr val="bg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19353" y="1167905"/>
            <a:ext cx="283037" cy="215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7</a:t>
            </a:r>
            <a:endParaRPr lang="id-ID" dirty="0">
              <a:solidFill>
                <a:schemeClr val="bg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49283" y="1167906"/>
            <a:ext cx="283037" cy="215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8</a:t>
            </a:r>
            <a:endParaRPr lang="id-ID" dirty="0">
              <a:solidFill>
                <a:schemeClr val="bg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21834" y="1647842"/>
            <a:ext cx="283037" cy="215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5</a:t>
            </a:r>
            <a:endParaRPr lang="id-ID" dirty="0">
              <a:solidFill>
                <a:schemeClr val="bg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15154" y="1828800"/>
            <a:ext cx="257886" cy="201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5</a:t>
            </a:r>
            <a:endParaRPr lang="id-ID" dirty="0">
              <a:solidFill>
                <a:schemeClr val="bg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92914" y="1355402"/>
            <a:ext cx="613225" cy="217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Y1 - y</a:t>
            </a:r>
            <a:endParaRPr lang="id-ID" sz="1100" dirty="0">
              <a:solidFill>
                <a:schemeClr val="bg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15429" y="1383178"/>
            <a:ext cx="613225" cy="217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y</a:t>
            </a:r>
            <a:endParaRPr lang="id-ID" sz="1100" dirty="0">
              <a:solidFill>
                <a:schemeClr val="bg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82614" y="1374893"/>
            <a:ext cx="613225" cy="217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x</a:t>
            </a:r>
            <a:endParaRPr lang="id-ID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02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p40"/>
          <p:cNvSpPr/>
          <p:nvPr/>
        </p:nvSpPr>
        <p:spPr>
          <a:xfrm>
            <a:off x="0" y="4436125"/>
            <a:ext cx="9517073" cy="1309521"/>
          </a:xfrm>
          <a:custGeom>
            <a:avLst/>
            <a:gdLst/>
            <a:ahLst/>
            <a:cxnLst/>
            <a:rect l="l" t="t" r="r" b="b"/>
            <a:pathLst>
              <a:path w="115530" h="30236" extrusionOk="0">
                <a:moveTo>
                  <a:pt x="79732" y="1"/>
                </a:moveTo>
                <a:cubicBezTo>
                  <a:pt x="76026" y="1"/>
                  <a:pt x="73123" y="2645"/>
                  <a:pt x="69313" y="2862"/>
                </a:cubicBezTo>
                <a:cubicBezTo>
                  <a:pt x="69139" y="2872"/>
                  <a:pt x="68965" y="2876"/>
                  <a:pt x="68791" y="2876"/>
                </a:cubicBezTo>
                <a:cubicBezTo>
                  <a:pt x="65851" y="2876"/>
                  <a:pt x="63048" y="1527"/>
                  <a:pt x="60164" y="1527"/>
                </a:cubicBezTo>
                <a:cubicBezTo>
                  <a:pt x="59799" y="1527"/>
                  <a:pt x="59432" y="1549"/>
                  <a:pt x="59063" y="1598"/>
                </a:cubicBezTo>
                <a:cubicBezTo>
                  <a:pt x="58253" y="1705"/>
                  <a:pt x="57478" y="1942"/>
                  <a:pt x="56651" y="1955"/>
                </a:cubicBezTo>
                <a:cubicBezTo>
                  <a:pt x="56630" y="1955"/>
                  <a:pt x="56609" y="1955"/>
                  <a:pt x="56588" y="1955"/>
                </a:cubicBezTo>
                <a:cubicBezTo>
                  <a:pt x="55835" y="1955"/>
                  <a:pt x="55113" y="1772"/>
                  <a:pt x="54395" y="1621"/>
                </a:cubicBezTo>
                <a:cubicBezTo>
                  <a:pt x="52581" y="1239"/>
                  <a:pt x="50672" y="1046"/>
                  <a:pt x="48762" y="1046"/>
                </a:cubicBezTo>
                <a:cubicBezTo>
                  <a:pt x="47675" y="1046"/>
                  <a:pt x="46588" y="1109"/>
                  <a:pt x="45519" y="1235"/>
                </a:cubicBezTo>
                <a:cubicBezTo>
                  <a:pt x="41728" y="1681"/>
                  <a:pt x="37839" y="2896"/>
                  <a:pt x="34150" y="2896"/>
                </a:cubicBezTo>
                <a:cubicBezTo>
                  <a:pt x="32953" y="2896"/>
                  <a:pt x="31776" y="2768"/>
                  <a:pt x="30631" y="2444"/>
                </a:cubicBezTo>
                <a:cubicBezTo>
                  <a:pt x="28224" y="1763"/>
                  <a:pt x="26100" y="245"/>
                  <a:pt x="23608" y="245"/>
                </a:cubicBezTo>
                <a:cubicBezTo>
                  <a:pt x="23348" y="245"/>
                  <a:pt x="23084" y="262"/>
                  <a:pt x="22815" y="298"/>
                </a:cubicBezTo>
                <a:cubicBezTo>
                  <a:pt x="21476" y="476"/>
                  <a:pt x="20361" y="1128"/>
                  <a:pt x="19006" y="1244"/>
                </a:cubicBezTo>
                <a:cubicBezTo>
                  <a:pt x="18850" y="1257"/>
                  <a:pt x="18694" y="1263"/>
                  <a:pt x="18537" y="1263"/>
                </a:cubicBezTo>
                <a:cubicBezTo>
                  <a:pt x="17760" y="1263"/>
                  <a:pt x="16985" y="1115"/>
                  <a:pt x="16222" y="996"/>
                </a:cubicBezTo>
                <a:cubicBezTo>
                  <a:pt x="14611" y="743"/>
                  <a:pt x="12955" y="619"/>
                  <a:pt x="11298" y="619"/>
                </a:cubicBezTo>
                <a:cubicBezTo>
                  <a:pt x="7331" y="619"/>
                  <a:pt x="3360" y="1330"/>
                  <a:pt x="0" y="2685"/>
                </a:cubicBezTo>
                <a:lnTo>
                  <a:pt x="0" y="30235"/>
                </a:lnTo>
                <a:lnTo>
                  <a:pt x="113339" y="30235"/>
                </a:lnTo>
                <a:lnTo>
                  <a:pt x="115530" y="2378"/>
                </a:lnTo>
                <a:lnTo>
                  <a:pt x="115530" y="2378"/>
                </a:lnTo>
                <a:cubicBezTo>
                  <a:pt x="113955" y="2773"/>
                  <a:pt x="112270" y="2964"/>
                  <a:pt x="110582" y="2964"/>
                </a:cubicBezTo>
                <a:cubicBezTo>
                  <a:pt x="107589" y="2964"/>
                  <a:pt x="104585" y="2364"/>
                  <a:pt x="102167" y="1237"/>
                </a:cubicBezTo>
                <a:cubicBezTo>
                  <a:pt x="101779" y="1057"/>
                  <a:pt x="101323" y="965"/>
                  <a:pt x="100867" y="965"/>
                </a:cubicBezTo>
                <a:cubicBezTo>
                  <a:pt x="100453" y="965"/>
                  <a:pt x="100040" y="1040"/>
                  <a:pt x="99680" y="1196"/>
                </a:cubicBezTo>
                <a:cubicBezTo>
                  <a:pt x="98789" y="1582"/>
                  <a:pt x="97709" y="1791"/>
                  <a:pt x="96633" y="1791"/>
                </a:cubicBezTo>
                <a:cubicBezTo>
                  <a:pt x="95981" y="1791"/>
                  <a:pt x="95331" y="1714"/>
                  <a:pt x="94726" y="1553"/>
                </a:cubicBezTo>
                <a:cubicBezTo>
                  <a:pt x="94012" y="1364"/>
                  <a:pt x="93344" y="1069"/>
                  <a:pt x="92576" y="1012"/>
                </a:cubicBezTo>
                <a:cubicBezTo>
                  <a:pt x="92478" y="1004"/>
                  <a:pt x="92382" y="1001"/>
                  <a:pt x="92286" y="1001"/>
                </a:cubicBezTo>
                <a:cubicBezTo>
                  <a:pt x="90973" y="1001"/>
                  <a:pt x="89803" y="1653"/>
                  <a:pt x="88483" y="1819"/>
                </a:cubicBezTo>
                <a:cubicBezTo>
                  <a:pt x="88238" y="1850"/>
                  <a:pt x="87996" y="1864"/>
                  <a:pt x="87758" y="1864"/>
                </a:cubicBezTo>
                <a:cubicBezTo>
                  <a:pt x="85205" y="1864"/>
                  <a:pt x="82987" y="233"/>
                  <a:pt x="80333" y="24"/>
                </a:cubicBezTo>
                <a:cubicBezTo>
                  <a:pt x="80130" y="8"/>
                  <a:pt x="79930" y="1"/>
                  <a:pt x="79732" y="1"/>
                </a:cubicBezTo>
                <a:close/>
              </a:path>
            </a:pathLst>
          </a:custGeom>
          <a:solidFill>
            <a:srgbClr val="C1A487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40"/>
          <p:cNvSpPr txBox="1">
            <a:spLocks noGrp="1"/>
          </p:cNvSpPr>
          <p:nvPr>
            <p:ph type="title"/>
          </p:nvPr>
        </p:nvSpPr>
        <p:spPr>
          <a:xfrm>
            <a:off x="674047" y="158150"/>
            <a:ext cx="2999243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Soal Latihan 1</a:t>
            </a:r>
            <a:endParaRPr dirty="0"/>
          </a:p>
        </p:txBody>
      </p:sp>
      <p:sp>
        <p:nvSpPr>
          <p:cNvPr id="2524" name="Google Shape;2524;p40"/>
          <p:cNvSpPr txBox="1"/>
          <p:nvPr/>
        </p:nvSpPr>
        <p:spPr>
          <a:xfrm>
            <a:off x="901803" y="892382"/>
            <a:ext cx="7679009" cy="373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Maddleson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Incorporated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ingin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memisahkan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bagian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tetap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bagian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variabel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dari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pemeliharaan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, yang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diyakini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oleh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perusahaan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tersebut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sebagai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semivariabel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,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diukur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terhadap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jam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mesin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.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Informasi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berikut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ini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telah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disediakan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untuk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enam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bulan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terakhir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dari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tahun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berjalan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: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Bulan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	 Jam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Mesin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	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Pemeliharaan</a:t>
            </a:r>
            <a:endParaRPr lang="en-US" sz="1600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Maret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		2.550 			$1.275 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April 		2.300			$1.200 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Mei		2.100 			$1.100 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Juni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		2.600 			$1.300 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Juli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		2.350 			$1.225 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Agustus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		2.450 			$1.250 </a:t>
            </a:r>
          </a:p>
          <a:p>
            <a:pPr marL="127000" lvl="0" algn="just">
              <a:buClr>
                <a:schemeClr val="lt2"/>
              </a:buClr>
              <a:buSzPts val="1600"/>
            </a:pPr>
            <a:endParaRPr lang="en-US" sz="1600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Diminta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: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Hitunglah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taif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variabel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tetap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untuk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pemeliharaan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dengan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menggunakan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metode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tinggi-rendah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.</a:t>
            </a:r>
          </a:p>
        </p:txBody>
      </p:sp>
      <p:sp>
        <p:nvSpPr>
          <p:cNvPr id="2529" name="Google Shape;2529;p40"/>
          <p:cNvSpPr/>
          <p:nvPr/>
        </p:nvSpPr>
        <p:spPr>
          <a:xfrm>
            <a:off x="-800" y="4732025"/>
            <a:ext cx="9145601" cy="443380"/>
          </a:xfrm>
          <a:custGeom>
            <a:avLst/>
            <a:gdLst/>
            <a:ahLst/>
            <a:cxnLst/>
            <a:rect l="l" t="t" r="r" b="b"/>
            <a:pathLst>
              <a:path w="97348" h="28031" extrusionOk="0">
                <a:moveTo>
                  <a:pt x="1" y="0"/>
                </a:moveTo>
                <a:lnTo>
                  <a:pt x="1" y="28031"/>
                </a:lnTo>
                <a:lnTo>
                  <a:pt x="97348" y="28031"/>
                </a:lnTo>
                <a:lnTo>
                  <a:pt x="97348" y="0"/>
                </a:lnTo>
                <a:close/>
              </a:path>
            </a:pathLst>
          </a:custGeom>
          <a:solidFill>
            <a:srgbClr val="C1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0" name="Google Shape;2530;p40"/>
          <p:cNvGrpSpPr/>
          <p:nvPr/>
        </p:nvGrpSpPr>
        <p:grpSpPr>
          <a:xfrm>
            <a:off x="-83122" y="4079203"/>
            <a:ext cx="1508505" cy="1666443"/>
            <a:chOff x="1586725" y="1797325"/>
            <a:chExt cx="618950" cy="683725"/>
          </a:xfrm>
        </p:grpSpPr>
        <p:sp>
          <p:nvSpPr>
            <p:cNvPr id="2531" name="Google Shape;2531;p40"/>
            <p:cNvSpPr/>
            <p:nvPr/>
          </p:nvSpPr>
          <p:spPr>
            <a:xfrm>
              <a:off x="1807975" y="1797325"/>
              <a:ext cx="121100" cy="683625"/>
            </a:xfrm>
            <a:custGeom>
              <a:avLst/>
              <a:gdLst/>
              <a:ahLst/>
              <a:cxnLst/>
              <a:rect l="l" t="t" r="r" b="b"/>
              <a:pathLst>
                <a:path w="4844" h="27345" extrusionOk="0">
                  <a:moveTo>
                    <a:pt x="2349" y="0"/>
                  </a:moveTo>
                  <a:cubicBezTo>
                    <a:pt x="2157" y="0"/>
                    <a:pt x="1957" y="104"/>
                    <a:pt x="1833" y="257"/>
                  </a:cubicBezTo>
                  <a:cubicBezTo>
                    <a:pt x="1649" y="484"/>
                    <a:pt x="1590" y="786"/>
                    <a:pt x="1540" y="1073"/>
                  </a:cubicBezTo>
                  <a:cubicBezTo>
                    <a:pt x="0" y="9873"/>
                    <a:pt x="1045" y="19109"/>
                    <a:pt x="4508" y="27345"/>
                  </a:cubicBezTo>
                  <a:cubicBezTo>
                    <a:pt x="4572" y="25982"/>
                    <a:pt x="4649" y="21218"/>
                    <a:pt x="4717" y="20080"/>
                  </a:cubicBezTo>
                  <a:cubicBezTo>
                    <a:pt x="4843" y="17964"/>
                    <a:pt x="4604" y="15843"/>
                    <a:pt x="4497" y="13725"/>
                  </a:cubicBezTo>
                  <a:cubicBezTo>
                    <a:pt x="4272" y="9255"/>
                    <a:pt x="4604" y="4607"/>
                    <a:pt x="2877" y="478"/>
                  </a:cubicBezTo>
                  <a:cubicBezTo>
                    <a:pt x="2815" y="328"/>
                    <a:pt x="2743" y="171"/>
                    <a:pt x="2609" y="78"/>
                  </a:cubicBezTo>
                  <a:cubicBezTo>
                    <a:pt x="2531" y="24"/>
                    <a:pt x="2441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1934450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70" y="0"/>
                  </a:moveTo>
                  <a:cubicBezTo>
                    <a:pt x="7429" y="0"/>
                    <a:pt x="7285" y="37"/>
                    <a:pt x="7159" y="100"/>
                  </a:cubicBezTo>
                  <a:cubicBezTo>
                    <a:pt x="6904" y="228"/>
                    <a:pt x="6708" y="448"/>
                    <a:pt x="6522" y="668"/>
                  </a:cubicBezTo>
                  <a:cubicBezTo>
                    <a:pt x="3381" y="4400"/>
                    <a:pt x="1990" y="9286"/>
                    <a:pt x="1090" y="14080"/>
                  </a:cubicBezTo>
                  <a:cubicBezTo>
                    <a:pt x="611" y="16630"/>
                    <a:pt x="249" y="19198"/>
                    <a:pt x="0" y="21786"/>
                  </a:cubicBezTo>
                  <a:cubicBezTo>
                    <a:pt x="256" y="21164"/>
                    <a:pt x="554" y="20641"/>
                    <a:pt x="804" y="20018"/>
                  </a:cubicBezTo>
                  <a:lnTo>
                    <a:pt x="6943" y="4775"/>
                  </a:lnTo>
                  <a:cubicBezTo>
                    <a:pt x="7395" y="3652"/>
                    <a:pt x="7849" y="2527"/>
                    <a:pt x="8156" y="1355"/>
                  </a:cubicBezTo>
                  <a:cubicBezTo>
                    <a:pt x="8266" y="930"/>
                    <a:pt x="8324" y="393"/>
                    <a:pt x="7974" y="127"/>
                  </a:cubicBezTo>
                  <a:cubicBezTo>
                    <a:pt x="7858" y="39"/>
                    <a:pt x="7715" y="0"/>
                    <a:pt x="7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1946150" y="2152650"/>
              <a:ext cx="259525" cy="321925"/>
            </a:xfrm>
            <a:custGeom>
              <a:avLst/>
              <a:gdLst/>
              <a:ahLst/>
              <a:cxnLst/>
              <a:rect l="l" t="t" r="r" b="b"/>
              <a:pathLst>
                <a:path w="10381" h="12877" extrusionOk="0">
                  <a:moveTo>
                    <a:pt x="9590" y="0"/>
                  </a:moveTo>
                  <a:cubicBezTo>
                    <a:pt x="9524" y="0"/>
                    <a:pt x="9459" y="7"/>
                    <a:pt x="9397" y="21"/>
                  </a:cubicBezTo>
                  <a:cubicBezTo>
                    <a:pt x="9041" y="99"/>
                    <a:pt x="8747" y="340"/>
                    <a:pt x="8474" y="582"/>
                  </a:cubicBezTo>
                  <a:cubicBezTo>
                    <a:pt x="4715" y="3896"/>
                    <a:pt x="2165" y="8357"/>
                    <a:pt x="0" y="12876"/>
                  </a:cubicBezTo>
                  <a:cubicBezTo>
                    <a:pt x="1532" y="10948"/>
                    <a:pt x="6790" y="5646"/>
                    <a:pt x="7850" y="4639"/>
                  </a:cubicBezTo>
                  <a:cubicBezTo>
                    <a:pt x="8911" y="3632"/>
                    <a:pt x="9904" y="2467"/>
                    <a:pt x="10286" y="1055"/>
                  </a:cubicBezTo>
                  <a:cubicBezTo>
                    <a:pt x="10340" y="851"/>
                    <a:pt x="10381" y="632"/>
                    <a:pt x="10309" y="433"/>
                  </a:cubicBezTo>
                  <a:cubicBezTo>
                    <a:pt x="10208" y="151"/>
                    <a:pt x="9896" y="0"/>
                    <a:pt x="9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1962475" y="2363575"/>
              <a:ext cx="230025" cy="108850"/>
            </a:xfrm>
            <a:custGeom>
              <a:avLst/>
              <a:gdLst/>
              <a:ahLst/>
              <a:cxnLst/>
              <a:rect l="l" t="t" r="r" b="b"/>
              <a:pathLst>
                <a:path w="9201" h="4354" extrusionOk="0">
                  <a:moveTo>
                    <a:pt x="8062" y="1"/>
                  </a:moveTo>
                  <a:cubicBezTo>
                    <a:pt x="7972" y="1"/>
                    <a:pt x="7881" y="6"/>
                    <a:pt x="7792" y="14"/>
                  </a:cubicBezTo>
                  <a:cubicBezTo>
                    <a:pt x="6610" y="121"/>
                    <a:pt x="5515" y="670"/>
                    <a:pt x="4485" y="1262"/>
                  </a:cubicBezTo>
                  <a:cubicBezTo>
                    <a:pt x="2910" y="2171"/>
                    <a:pt x="1410" y="3205"/>
                    <a:pt x="1" y="4354"/>
                  </a:cubicBezTo>
                  <a:cubicBezTo>
                    <a:pt x="1594" y="3845"/>
                    <a:pt x="3462" y="3395"/>
                    <a:pt x="5067" y="2925"/>
                  </a:cubicBezTo>
                  <a:cubicBezTo>
                    <a:pt x="6242" y="2582"/>
                    <a:pt x="7379" y="2127"/>
                    <a:pt x="8465" y="1566"/>
                  </a:cubicBezTo>
                  <a:cubicBezTo>
                    <a:pt x="8756" y="1416"/>
                    <a:pt x="9074" y="1218"/>
                    <a:pt x="9138" y="896"/>
                  </a:cubicBezTo>
                  <a:cubicBezTo>
                    <a:pt x="9201" y="591"/>
                    <a:pt x="8988" y="279"/>
                    <a:pt x="8712" y="136"/>
                  </a:cubicBezTo>
                  <a:cubicBezTo>
                    <a:pt x="8513" y="34"/>
                    <a:pt x="8288" y="1"/>
                    <a:pt x="8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0"/>
            <p:cNvSpPr/>
            <p:nvPr/>
          </p:nvSpPr>
          <p:spPr>
            <a:xfrm>
              <a:off x="1664175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6" y="0"/>
                  </a:moveTo>
                  <a:cubicBezTo>
                    <a:pt x="611" y="0"/>
                    <a:pt x="468" y="39"/>
                    <a:pt x="352" y="127"/>
                  </a:cubicBezTo>
                  <a:cubicBezTo>
                    <a:pt x="1" y="393"/>
                    <a:pt x="60" y="930"/>
                    <a:pt x="170" y="1355"/>
                  </a:cubicBezTo>
                  <a:cubicBezTo>
                    <a:pt x="477" y="2527"/>
                    <a:pt x="931" y="3652"/>
                    <a:pt x="1383" y="4775"/>
                  </a:cubicBezTo>
                  <a:lnTo>
                    <a:pt x="7522" y="20018"/>
                  </a:lnTo>
                  <a:cubicBezTo>
                    <a:pt x="7774" y="20641"/>
                    <a:pt x="8070" y="21164"/>
                    <a:pt x="8324" y="21786"/>
                  </a:cubicBezTo>
                  <a:cubicBezTo>
                    <a:pt x="8077" y="19198"/>
                    <a:pt x="7715" y="16630"/>
                    <a:pt x="7236" y="14080"/>
                  </a:cubicBezTo>
                  <a:cubicBezTo>
                    <a:pt x="6336" y="9286"/>
                    <a:pt x="4945" y="4400"/>
                    <a:pt x="1802" y="668"/>
                  </a:cubicBezTo>
                  <a:cubicBezTo>
                    <a:pt x="1618" y="448"/>
                    <a:pt x="1422" y="228"/>
                    <a:pt x="1167" y="100"/>
                  </a:cubicBezTo>
                  <a:cubicBezTo>
                    <a:pt x="1041" y="37"/>
                    <a:pt x="897" y="0"/>
                    <a:pt x="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0"/>
            <p:cNvSpPr/>
            <p:nvPr/>
          </p:nvSpPr>
          <p:spPr>
            <a:xfrm>
              <a:off x="1586725" y="2151500"/>
              <a:ext cx="265700" cy="329550"/>
            </a:xfrm>
            <a:custGeom>
              <a:avLst/>
              <a:gdLst/>
              <a:ahLst/>
              <a:cxnLst/>
              <a:rect l="l" t="t" r="r" b="b"/>
              <a:pathLst>
                <a:path w="10628" h="13182" extrusionOk="0">
                  <a:moveTo>
                    <a:pt x="812" y="0"/>
                  </a:moveTo>
                  <a:cubicBezTo>
                    <a:pt x="498" y="0"/>
                    <a:pt x="178" y="153"/>
                    <a:pt x="74" y="444"/>
                  </a:cubicBezTo>
                  <a:cubicBezTo>
                    <a:pt x="0" y="645"/>
                    <a:pt x="41" y="870"/>
                    <a:pt x="99" y="1078"/>
                  </a:cubicBezTo>
                  <a:cubicBezTo>
                    <a:pt x="488" y="2524"/>
                    <a:pt x="1506" y="3717"/>
                    <a:pt x="2591" y="4747"/>
                  </a:cubicBezTo>
                  <a:cubicBezTo>
                    <a:pt x="3679" y="5779"/>
                    <a:pt x="9061" y="11208"/>
                    <a:pt x="10627" y="13181"/>
                  </a:cubicBezTo>
                  <a:cubicBezTo>
                    <a:pt x="8411" y="8554"/>
                    <a:pt x="5802" y="3988"/>
                    <a:pt x="1954" y="594"/>
                  </a:cubicBezTo>
                  <a:cubicBezTo>
                    <a:pt x="1674" y="347"/>
                    <a:pt x="1372" y="99"/>
                    <a:pt x="1008" y="20"/>
                  </a:cubicBezTo>
                  <a:cubicBezTo>
                    <a:pt x="944" y="7"/>
                    <a:pt x="878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1600250" y="2367400"/>
              <a:ext cx="235475" cy="111450"/>
            </a:xfrm>
            <a:custGeom>
              <a:avLst/>
              <a:gdLst/>
              <a:ahLst/>
              <a:cxnLst/>
              <a:rect l="l" t="t" r="r" b="b"/>
              <a:pathLst>
                <a:path w="9419" h="4458" extrusionOk="0">
                  <a:moveTo>
                    <a:pt x="1157" y="1"/>
                  </a:moveTo>
                  <a:cubicBezTo>
                    <a:pt x="929" y="1"/>
                    <a:pt x="702" y="33"/>
                    <a:pt x="500" y="138"/>
                  </a:cubicBezTo>
                  <a:cubicBezTo>
                    <a:pt x="217" y="284"/>
                    <a:pt x="0" y="606"/>
                    <a:pt x="63" y="918"/>
                  </a:cubicBezTo>
                  <a:cubicBezTo>
                    <a:pt x="129" y="1247"/>
                    <a:pt x="454" y="1449"/>
                    <a:pt x="752" y="1604"/>
                  </a:cubicBezTo>
                  <a:cubicBezTo>
                    <a:pt x="1865" y="2179"/>
                    <a:pt x="3029" y="2645"/>
                    <a:pt x="4231" y="2995"/>
                  </a:cubicBezTo>
                  <a:cubicBezTo>
                    <a:pt x="5875" y="3476"/>
                    <a:pt x="7788" y="3936"/>
                    <a:pt x="9418" y="4458"/>
                  </a:cubicBezTo>
                  <a:cubicBezTo>
                    <a:pt x="7975" y="3281"/>
                    <a:pt x="6440" y="2222"/>
                    <a:pt x="4827" y="1293"/>
                  </a:cubicBezTo>
                  <a:cubicBezTo>
                    <a:pt x="3774" y="686"/>
                    <a:pt x="2652" y="124"/>
                    <a:pt x="1442" y="15"/>
                  </a:cubicBezTo>
                  <a:cubicBezTo>
                    <a:pt x="1348" y="6"/>
                    <a:pt x="1252" y="1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1603775" y="2367450"/>
              <a:ext cx="231950" cy="111450"/>
            </a:xfrm>
            <a:custGeom>
              <a:avLst/>
              <a:gdLst/>
              <a:ahLst/>
              <a:cxnLst/>
              <a:rect l="l" t="t" r="r" b="b"/>
              <a:pathLst>
                <a:path w="9278" h="4458" extrusionOk="0">
                  <a:moveTo>
                    <a:pt x="1020" y="0"/>
                  </a:moveTo>
                  <a:cubicBezTo>
                    <a:pt x="790" y="0"/>
                    <a:pt x="562" y="34"/>
                    <a:pt x="359" y="138"/>
                  </a:cubicBezTo>
                  <a:cubicBezTo>
                    <a:pt x="209" y="216"/>
                    <a:pt x="83" y="338"/>
                    <a:pt x="1" y="486"/>
                  </a:cubicBezTo>
                  <a:cubicBezTo>
                    <a:pt x="3195" y="1175"/>
                    <a:pt x="6224" y="2486"/>
                    <a:pt x="8913" y="4345"/>
                  </a:cubicBezTo>
                  <a:cubicBezTo>
                    <a:pt x="9036" y="4382"/>
                    <a:pt x="9159" y="4418"/>
                    <a:pt x="9277" y="4457"/>
                  </a:cubicBezTo>
                  <a:cubicBezTo>
                    <a:pt x="7834" y="3281"/>
                    <a:pt x="6299" y="2222"/>
                    <a:pt x="4686" y="1293"/>
                  </a:cubicBezTo>
                  <a:cubicBezTo>
                    <a:pt x="3633" y="686"/>
                    <a:pt x="2511" y="124"/>
                    <a:pt x="1301" y="15"/>
                  </a:cubicBezTo>
                  <a:cubicBezTo>
                    <a:pt x="1208" y="6"/>
                    <a:pt x="1114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1598550" y="2151500"/>
              <a:ext cx="247400" cy="316150"/>
            </a:xfrm>
            <a:custGeom>
              <a:avLst/>
              <a:gdLst/>
              <a:ahLst/>
              <a:cxnLst/>
              <a:rect l="l" t="t" r="r" b="b"/>
              <a:pathLst>
                <a:path w="9896" h="12646" extrusionOk="0">
                  <a:moveTo>
                    <a:pt x="342" y="0"/>
                  </a:moveTo>
                  <a:cubicBezTo>
                    <a:pt x="226" y="0"/>
                    <a:pt x="110" y="22"/>
                    <a:pt x="1" y="63"/>
                  </a:cubicBezTo>
                  <a:cubicBezTo>
                    <a:pt x="3545" y="4058"/>
                    <a:pt x="6849" y="8260"/>
                    <a:pt x="9895" y="12645"/>
                  </a:cubicBezTo>
                  <a:cubicBezTo>
                    <a:pt x="7733" y="8203"/>
                    <a:pt x="5179" y="3856"/>
                    <a:pt x="1481" y="594"/>
                  </a:cubicBezTo>
                  <a:cubicBezTo>
                    <a:pt x="1201" y="347"/>
                    <a:pt x="899" y="99"/>
                    <a:pt x="535" y="20"/>
                  </a:cubicBezTo>
                  <a:cubicBezTo>
                    <a:pt x="471" y="7"/>
                    <a:pt x="406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1676050" y="1929825"/>
              <a:ext cx="194400" cy="526400"/>
            </a:xfrm>
            <a:custGeom>
              <a:avLst/>
              <a:gdLst/>
              <a:ahLst/>
              <a:cxnLst/>
              <a:rect l="l" t="t" r="r" b="b"/>
              <a:pathLst>
                <a:path w="7776" h="21056" extrusionOk="0">
                  <a:moveTo>
                    <a:pt x="282" y="1"/>
                  </a:moveTo>
                  <a:cubicBezTo>
                    <a:pt x="184" y="1"/>
                    <a:pt x="88" y="18"/>
                    <a:pt x="1" y="55"/>
                  </a:cubicBezTo>
                  <a:cubicBezTo>
                    <a:pt x="958" y="1853"/>
                    <a:pt x="1749" y="3743"/>
                    <a:pt x="2501" y="5639"/>
                  </a:cubicBezTo>
                  <a:cubicBezTo>
                    <a:pt x="4504" y="10689"/>
                    <a:pt x="6263" y="15827"/>
                    <a:pt x="7776" y="21055"/>
                  </a:cubicBezTo>
                  <a:cubicBezTo>
                    <a:pt x="7533" y="18718"/>
                    <a:pt x="7195" y="16391"/>
                    <a:pt x="6761" y="14078"/>
                  </a:cubicBezTo>
                  <a:cubicBezTo>
                    <a:pt x="5863" y="9286"/>
                    <a:pt x="4470" y="4400"/>
                    <a:pt x="1329" y="668"/>
                  </a:cubicBezTo>
                  <a:cubicBezTo>
                    <a:pt x="1145" y="448"/>
                    <a:pt x="949" y="228"/>
                    <a:pt x="692" y="100"/>
                  </a:cubicBezTo>
                  <a:cubicBezTo>
                    <a:pt x="566" y="37"/>
                    <a:pt x="423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0"/>
            <p:cNvSpPr/>
            <p:nvPr/>
          </p:nvSpPr>
          <p:spPr>
            <a:xfrm>
              <a:off x="1862750" y="1797350"/>
              <a:ext cx="66325" cy="675750"/>
            </a:xfrm>
            <a:custGeom>
              <a:avLst/>
              <a:gdLst/>
              <a:ahLst/>
              <a:cxnLst/>
              <a:rect l="l" t="t" r="r" b="b"/>
              <a:pathLst>
                <a:path w="2653" h="27030" extrusionOk="0">
                  <a:moveTo>
                    <a:pt x="160" y="1"/>
                  </a:moveTo>
                  <a:cubicBezTo>
                    <a:pt x="107" y="1"/>
                    <a:pt x="53" y="9"/>
                    <a:pt x="1" y="24"/>
                  </a:cubicBezTo>
                  <a:cubicBezTo>
                    <a:pt x="149" y="4981"/>
                    <a:pt x="434" y="9935"/>
                    <a:pt x="720" y="14888"/>
                  </a:cubicBezTo>
                  <a:cubicBezTo>
                    <a:pt x="958" y="18970"/>
                    <a:pt x="1211" y="23117"/>
                    <a:pt x="2329" y="27029"/>
                  </a:cubicBezTo>
                  <a:cubicBezTo>
                    <a:pt x="2392" y="25367"/>
                    <a:pt x="2463" y="21142"/>
                    <a:pt x="2526" y="20081"/>
                  </a:cubicBezTo>
                  <a:cubicBezTo>
                    <a:pt x="2652" y="17963"/>
                    <a:pt x="2413" y="15842"/>
                    <a:pt x="2306" y="13724"/>
                  </a:cubicBezTo>
                  <a:cubicBezTo>
                    <a:pt x="2081" y="9254"/>
                    <a:pt x="2415" y="4606"/>
                    <a:pt x="686" y="477"/>
                  </a:cubicBezTo>
                  <a:cubicBezTo>
                    <a:pt x="624" y="327"/>
                    <a:pt x="552" y="170"/>
                    <a:pt x="418" y="77"/>
                  </a:cubicBezTo>
                  <a:cubicBezTo>
                    <a:pt x="341" y="24"/>
                    <a:pt x="251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0"/>
            <p:cNvSpPr/>
            <p:nvPr/>
          </p:nvSpPr>
          <p:spPr>
            <a:xfrm>
              <a:off x="1945350" y="1932975"/>
              <a:ext cx="197200" cy="517800"/>
            </a:xfrm>
            <a:custGeom>
              <a:avLst/>
              <a:gdLst/>
              <a:ahLst/>
              <a:cxnLst/>
              <a:rect l="l" t="t" r="r" b="b"/>
              <a:pathLst>
                <a:path w="7888" h="20712" extrusionOk="0">
                  <a:moveTo>
                    <a:pt x="7538" y="1"/>
                  </a:moveTo>
                  <a:cubicBezTo>
                    <a:pt x="3838" y="6413"/>
                    <a:pt x="1288" y="13422"/>
                    <a:pt x="0" y="20711"/>
                  </a:cubicBezTo>
                  <a:cubicBezTo>
                    <a:pt x="127" y="20447"/>
                    <a:pt x="254" y="20181"/>
                    <a:pt x="370" y="19892"/>
                  </a:cubicBezTo>
                  <a:lnTo>
                    <a:pt x="6507" y="4649"/>
                  </a:lnTo>
                  <a:cubicBezTo>
                    <a:pt x="6959" y="3527"/>
                    <a:pt x="7413" y="2401"/>
                    <a:pt x="7720" y="1231"/>
                  </a:cubicBezTo>
                  <a:cubicBezTo>
                    <a:pt x="7830" y="804"/>
                    <a:pt x="7888" y="267"/>
                    <a:pt x="7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1946150" y="2158825"/>
              <a:ext cx="259525" cy="315750"/>
            </a:xfrm>
            <a:custGeom>
              <a:avLst/>
              <a:gdLst/>
              <a:ahLst/>
              <a:cxnLst/>
              <a:rect l="l" t="t" r="r" b="b"/>
              <a:pathLst>
                <a:path w="10381" h="12630" extrusionOk="0">
                  <a:moveTo>
                    <a:pt x="10193" y="1"/>
                  </a:moveTo>
                  <a:cubicBezTo>
                    <a:pt x="6281" y="3660"/>
                    <a:pt x="3131" y="8090"/>
                    <a:pt x="59" y="12508"/>
                  </a:cubicBezTo>
                  <a:cubicBezTo>
                    <a:pt x="40" y="12549"/>
                    <a:pt x="20" y="12588"/>
                    <a:pt x="0" y="12629"/>
                  </a:cubicBezTo>
                  <a:cubicBezTo>
                    <a:pt x="1531" y="10701"/>
                    <a:pt x="6788" y="5399"/>
                    <a:pt x="7848" y="4392"/>
                  </a:cubicBezTo>
                  <a:cubicBezTo>
                    <a:pt x="8911" y="3385"/>
                    <a:pt x="9902" y="2220"/>
                    <a:pt x="10286" y="808"/>
                  </a:cubicBezTo>
                  <a:cubicBezTo>
                    <a:pt x="10340" y="604"/>
                    <a:pt x="10381" y="385"/>
                    <a:pt x="10309" y="186"/>
                  </a:cubicBezTo>
                  <a:cubicBezTo>
                    <a:pt x="10282" y="118"/>
                    <a:pt x="10243" y="54"/>
                    <a:pt x="10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1972650" y="2374050"/>
              <a:ext cx="219150" cy="95250"/>
            </a:xfrm>
            <a:custGeom>
              <a:avLst/>
              <a:gdLst/>
              <a:ahLst/>
              <a:cxnLst/>
              <a:rect l="l" t="t" r="r" b="b"/>
              <a:pathLst>
                <a:path w="8766" h="3810" extrusionOk="0">
                  <a:moveTo>
                    <a:pt x="8621" y="1"/>
                  </a:moveTo>
                  <a:cubicBezTo>
                    <a:pt x="5560" y="795"/>
                    <a:pt x="2649" y="2081"/>
                    <a:pt x="1" y="3810"/>
                  </a:cubicBezTo>
                  <a:cubicBezTo>
                    <a:pt x="1499" y="3351"/>
                    <a:pt x="3188" y="2936"/>
                    <a:pt x="4660" y="2506"/>
                  </a:cubicBezTo>
                  <a:cubicBezTo>
                    <a:pt x="5835" y="2165"/>
                    <a:pt x="6972" y="1710"/>
                    <a:pt x="8058" y="1147"/>
                  </a:cubicBezTo>
                  <a:cubicBezTo>
                    <a:pt x="8349" y="997"/>
                    <a:pt x="8667" y="801"/>
                    <a:pt x="8731" y="479"/>
                  </a:cubicBezTo>
                  <a:cubicBezTo>
                    <a:pt x="8765" y="311"/>
                    <a:pt x="8715" y="143"/>
                    <a:pt x="8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1830125" y="2072000"/>
              <a:ext cx="98950" cy="408950"/>
            </a:xfrm>
            <a:custGeom>
              <a:avLst/>
              <a:gdLst/>
              <a:ahLst/>
              <a:cxnLst/>
              <a:rect l="l" t="t" r="r" b="b"/>
              <a:pathLst>
                <a:path w="3958" h="16358" extrusionOk="0">
                  <a:moveTo>
                    <a:pt x="0" y="0"/>
                  </a:moveTo>
                  <a:cubicBezTo>
                    <a:pt x="225" y="5609"/>
                    <a:pt x="1445" y="11181"/>
                    <a:pt x="3622" y="16358"/>
                  </a:cubicBezTo>
                  <a:cubicBezTo>
                    <a:pt x="3686" y="14995"/>
                    <a:pt x="3764" y="10231"/>
                    <a:pt x="3831" y="9095"/>
                  </a:cubicBezTo>
                  <a:cubicBezTo>
                    <a:pt x="3957" y="6977"/>
                    <a:pt x="3718" y="4856"/>
                    <a:pt x="3611" y="2738"/>
                  </a:cubicBezTo>
                  <a:cubicBezTo>
                    <a:pt x="3584" y="2174"/>
                    <a:pt x="3563" y="1606"/>
                    <a:pt x="3548" y="1036"/>
                  </a:cubicBezTo>
                  <a:cubicBezTo>
                    <a:pt x="3325" y="2386"/>
                    <a:pt x="3047" y="3725"/>
                    <a:pt x="2713" y="5052"/>
                  </a:cubicBezTo>
                  <a:cubicBezTo>
                    <a:pt x="2663" y="5249"/>
                    <a:pt x="2604" y="5459"/>
                    <a:pt x="2445" y="5584"/>
                  </a:cubicBezTo>
                  <a:cubicBezTo>
                    <a:pt x="2354" y="5657"/>
                    <a:pt x="2244" y="5689"/>
                    <a:pt x="2131" y="5689"/>
                  </a:cubicBezTo>
                  <a:cubicBezTo>
                    <a:pt x="1952" y="5689"/>
                    <a:pt x="1765" y="5610"/>
                    <a:pt x="1632" y="5484"/>
                  </a:cubicBezTo>
                  <a:cubicBezTo>
                    <a:pt x="1416" y="5281"/>
                    <a:pt x="1311" y="4988"/>
                    <a:pt x="1216" y="4706"/>
                  </a:cubicBezTo>
                  <a:cubicBezTo>
                    <a:pt x="704" y="3166"/>
                    <a:pt x="297" y="159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1934450" y="2133025"/>
              <a:ext cx="139800" cy="341450"/>
            </a:xfrm>
            <a:custGeom>
              <a:avLst/>
              <a:gdLst/>
              <a:ahLst/>
              <a:cxnLst/>
              <a:rect l="l" t="t" r="r" b="b"/>
              <a:pathLst>
                <a:path w="5592" h="13658" extrusionOk="0">
                  <a:moveTo>
                    <a:pt x="5591" y="0"/>
                  </a:moveTo>
                  <a:lnTo>
                    <a:pt x="5591" y="0"/>
                  </a:lnTo>
                  <a:cubicBezTo>
                    <a:pt x="4736" y="1075"/>
                    <a:pt x="3840" y="2117"/>
                    <a:pt x="2902" y="3124"/>
                  </a:cubicBezTo>
                  <a:cubicBezTo>
                    <a:pt x="2770" y="3265"/>
                    <a:pt x="2615" y="3417"/>
                    <a:pt x="2421" y="3417"/>
                  </a:cubicBezTo>
                  <a:cubicBezTo>
                    <a:pt x="2419" y="3417"/>
                    <a:pt x="2417" y="3417"/>
                    <a:pt x="2415" y="3417"/>
                  </a:cubicBezTo>
                  <a:cubicBezTo>
                    <a:pt x="2022" y="3411"/>
                    <a:pt x="1936" y="2861"/>
                    <a:pt x="1986" y="2470"/>
                  </a:cubicBezTo>
                  <a:cubicBezTo>
                    <a:pt x="2036" y="2095"/>
                    <a:pt x="2090" y="1722"/>
                    <a:pt x="2149" y="1350"/>
                  </a:cubicBezTo>
                  <a:lnTo>
                    <a:pt x="2149" y="1350"/>
                  </a:lnTo>
                  <a:cubicBezTo>
                    <a:pt x="1718" y="2867"/>
                    <a:pt x="1377" y="4413"/>
                    <a:pt x="1090" y="5952"/>
                  </a:cubicBezTo>
                  <a:cubicBezTo>
                    <a:pt x="611" y="8502"/>
                    <a:pt x="249" y="11070"/>
                    <a:pt x="0" y="13658"/>
                  </a:cubicBezTo>
                  <a:cubicBezTo>
                    <a:pt x="256" y="13036"/>
                    <a:pt x="554" y="12513"/>
                    <a:pt x="804" y="11890"/>
                  </a:cubicBezTo>
                  <a:cubicBezTo>
                    <a:pt x="2400" y="7927"/>
                    <a:pt x="3997" y="3963"/>
                    <a:pt x="5591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1946200" y="2204000"/>
              <a:ext cx="247475" cy="270575"/>
            </a:xfrm>
            <a:custGeom>
              <a:avLst/>
              <a:gdLst/>
              <a:ahLst/>
              <a:cxnLst/>
              <a:rect l="l" t="t" r="r" b="b"/>
              <a:pathLst>
                <a:path w="9899" h="10823" extrusionOk="0">
                  <a:moveTo>
                    <a:pt x="9898" y="1"/>
                  </a:moveTo>
                  <a:cubicBezTo>
                    <a:pt x="8370" y="1581"/>
                    <a:pt x="6643" y="2960"/>
                    <a:pt x="4763" y="4101"/>
                  </a:cubicBezTo>
                  <a:cubicBezTo>
                    <a:pt x="4597" y="4201"/>
                    <a:pt x="4376" y="4283"/>
                    <a:pt x="4187" y="4283"/>
                  </a:cubicBezTo>
                  <a:cubicBezTo>
                    <a:pt x="4030" y="4283"/>
                    <a:pt x="3896" y="4227"/>
                    <a:pt x="3836" y="4079"/>
                  </a:cubicBezTo>
                  <a:cubicBezTo>
                    <a:pt x="3821" y="4042"/>
                    <a:pt x="3814" y="4003"/>
                    <a:pt x="3814" y="3961"/>
                  </a:cubicBezTo>
                  <a:cubicBezTo>
                    <a:pt x="2361" y="6131"/>
                    <a:pt x="1127" y="8467"/>
                    <a:pt x="0" y="10822"/>
                  </a:cubicBezTo>
                  <a:cubicBezTo>
                    <a:pt x="1530" y="8894"/>
                    <a:pt x="6788" y="3592"/>
                    <a:pt x="7848" y="2585"/>
                  </a:cubicBezTo>
                  <a:cubicBezTo>
                    <a:pt x="8647" y="1826"/>
                    <a:pt x="9409" y="978"/>
                    <a:pt x="9898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1962475" y="2382625"/>
              <a:ext cx="212450" cy="89850"/>
            </a:xfrm>
            <a:custGeom>
              <a:avLst/>
              <a:gdLst/>
              <a:ahLst/>
              <a:cxnLst/>
              <a:rect l="l" t="t" r="r" b="b"/>
              <a:pathLst>
                <a:path w="8498" h="3594" extrusionOk="0">
                  <a:moveTo>
                    <a:pt x="5412" y="0"/>
                  </a:moveTo>
                  <a:lnTo>
                    <a:pt x="5412" y="0"/>
                  </a:lnTo>
                  <a:cubicBezTo>
                    <a:pt x="5097" y="158"/>
                    <a:pt x="4788" y="327"/>
                    <a:pt x="4485" y="502"/>
                  </a:cubicBezTo>
                  <a:cubicBezTo>
                    <a:pt x="2910" y="1409"/>
                    <a:pt x="1410" y="2443"/>
                    <a:pt x="1" y="3593"/>
                  </a:cubicBezTo>
                  <a:cubicBezTo>
                    <a:pt x="1594" y="3083"/>
                    <a:pt x="3460" y="2631"/>
                    <a:pt x="5067" y="2165"/>
                  </a:cubicBezTo>
                  <a:cubicBezTo>
                    <a:pt x="6242" y="1822"/>
                    <a:pt x="7379" y="1367"/>
                    <a:pt x="8467" y="806"/>
                  </a:cubicBezTo>
                  <a:cubicBezTo>
                    <a:pt x="8478" y="800"/>
                    <a:pt x="8487" y="793"/>
                    <a:pt x="8497" y="788"/>
                  </a:cubicBezTo>
                  <a:lnTo>
                    <a:pt x="8497" y="788"/>
                  </a:lnTo>
                  <a:cubicBezTo>
                    <a:pt x="7385" y="1149"/>
                    <a:pt x="6245" y="1383"/>
                    <a:pt x="5072" y="1390"/>
                  </a:cubicBezTo>
                  <a:cubicBezTo>
                    <a:pt x="5066" y="1390"/>
                    <a:pt x="5061" y="1390"/>
                    <a:pt x="5055" y="1390"/>
                  </a:cubicBezTo>
                  <a:cubicBezTo>
                    <a:pt x="4837" y="1390"/>
                    <a:pt x="4586" y="1356"/>
                    <a:pt x="4483" y="1167"/>
                  </a:cubicBezTo>
                  <a:cubicBezTo>
                    <a:pt x="4344" y="909"/>
                    <a:pt x="4595" y="618"/>
                    <a:pt x="4828" y="438"/>
                  </a:cubicBezTo>
                  <a:cubicBezTo>
                    <a:pt x="5019" y="290"/>
                    <a:pt x="5215" y="143"/>
                    <a:pt x="5412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1775075" y="2049725"/>
              <a:ext cx="97250" cy="424750"/>
            </a:xfrm>
            <a:custGeom>
              <a:avLst/>
              <a:gdLst/>
              <a:ahLst/>
              <a:cxnLst/>
              <a:rect l="l" t="t" r="r" b="b"/>
              <a:pathLst>
                <a:path w="3890" h="16990" extrusionOk="0">
                  <a:moveTo>
                    <a:pt x="0" y="0"/>
                  </a:moveTo>
                  <a:cubicBezTo>
                    <a:pt x="925" y="2913"/>
                    <a:pt x="1541" y="5918"/>
                    <a:pt x="1836" y="8961"/>
                  </a:cubicBezTo>
                  <a:cubicBezTo>
                    <a:pt x="1856" y="9166"/>
                    <a:pt x="1861" y="9406"/>
                    <a:pt x="1709" y="9545"/>
                  </a:cubicBezTo>
                  <a:cubicBezTo>
                    <a:pt x="1639" y="9610"/>
                    <a:pt x="1559" y="9637"/>
                    <a:pt x="1475" y="9637"/>
                  </a:cubicBezTo>
                  <a:cubicBezTo>
                    <a:pt x="1234" y="9637"/>
                    <a:pt x="960" y="9410"/>
                    <a:pt x="791" y="9191"/>
                  </a:cubicBezTo>
                  <a:cubicBezTo>
                    <a:pt x="695" y="9068"/>
                    <a:pt x="602" y="8943"/>
                    <a:pt x="507" y="8818"/>
                  </a:cubicBezTo>
                  <a:lnTo>
                    <a:pt x="507" y="8818"/>
                  </a:lnTo>
                  <a:lnTo>
                    <a:pt x="3086" y="15222"/>
                  </a:lnTo>
                  <a:cubicBezTo>
                    <a:pt x="3336" y="15845"/>
                    <a:pt x="3633" y="16368"/>
                    <a:pt x="3890" y="16990"/>
                  </a:cubicBezTo>
                  <a:cubicBezTo>
                    <a:pt x="3643" y="14406"/>
                    <a:pt x="3279" y="11838"/>
                    <a:pt x="2800" y="9284"/>
                  </a:cubicBezTo>
                  <a:cubicBezTo>
                    <a:pt x="2206" y="6107"/>
                    <a:pt x="1393" y="289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0"/>
            <p:cNvSpPr/>
            <p:nvPr/>
          </p:nvSpPr>
          <p:spPr>
            <a:xfrm>
              <a:off x="1683725" y="2266775"/>
              <a:ext cx="168700" cy="214275"/>
            </a:xfrm>
            <a:custGeom>
              <a:avLst/>
              <a:gdLst/>
              <a:ahLst/>
              <a:cxnLst/>
              <a:rect l="l" t="t" r="r" b="b"/>
              <a:pathLst>
                <a:path w="6748" h="8571" extrusionOk="0">
                  <a:moveTo>
                    <a:pt x="1745" y="0"/>
                  </a:moveTo>
                  <a:cubicBezTo>
                    <a:pt x="2069" y="661"/>
                    <a:pt x="2297" y="1354"/>
                    <a:pt x="2358" y="2092"/>
                  </a:cubicBezTo>
                  <a:cubicBezTo>
                    <a:pt x="2367" y="2188"/>
                    <a:pt x="2370" y="2292"/>
                    <a:pt x="2328" y="2377"/>
                  </a:cubicBezTo>
                  <a:cubicBezTo>
                    <a:pt x="2267" y="2499"/>
                    <a:pt x="2151" y="2546"/>
                    <a:pt x="2017" y="2546"/>
                  </a:cubicBezTo>
                  <a:cubicBezTo>
                    <a:pt x="1854" y="2546"/>
                    <a:pt x="1665" y="2477"/>
                    <a:pt x="1520" y="2393"/>
                  </a:cubicBezTo>
                  <a:cubicBezTo>
                    <a:pt x="995" y="2092"/>
                    <a:pt x="488" y="1763"/>
                    <a:pt x="1" y="1406"/>
                  </a:cubicBezTo>
                  <a:lnTo>
                    <a:pt x="1" y="1406"/>
                  </a:lnTo>
                  <a:cubicBezTo>
                    <a:pt x="2020" y="3429"/>
                    <a:pt x="5533" y="7038"/>
                    <a:pt x="6747" y="8570"/>
                  </a:cubicBezTo>
                  <a:cubicBezTo>
                    <a:pt x="5319" y="5588"/>
                    <a:pt x="3726" y="2634"/>
                    <a:pt x="1745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0"/>
            <p:cNvSpPr/>
            <p:nvPr/>
          </p:nvSpPr>
          <p:spPr>
            <a:xfrm>
              <a:off x="1694350" y="2407000"/>
              <a:ext cx="141375" cy="71900"/>
            </a:xfrm>
            <a:custGeom>
              <a:avLst/>
              <a:gdLst/>
              <a:ahLst/>
              <a:cxnLst/>
              <a:rect l="l" t="t" r="r" b="b"/>
              <a:pathLst>
                <a:path w="5655" h="2876" extrusionOk="0">
                  <a:moveTo>
                    <a:pt x="1554" y="0"/>
                  </a:moveTo>
                  <a:cubicBezTo>
                    <a:pt x="1654" y="97"/>
                    <a:pt x="1738" y="209"/>
                    <a:pt x="1803" y="334"/>
                  </a:cubicBezTo>
                  <a:cubicBezTo>
                    <a:pt x="1938" y="609"/>
                    <a:pt x="1919" y="986"/>
                    <a:pt x="1674" y="1172"/>
                  </a:cubicBezTo>
                  <a:cubicBezTo>
                    <a:pt x="1510" y="1297"/>
                    <a:pt x="1288" y="1308"/>
                    <a:pt x="1081" y="1309"/>
                  </a:cubicBezTo>
                  <a:cubicBezTo>
                    <a:pt x="720" y="1309"/>
                    <a:pt x="361" y="1297"/>
                    <a:pt x="1" y="1270"/>
                  </a:cubicBezTo>
                  <a:lnTo>
                    <a:pt x="1" y="1270"/>
                  </a:lnTo>
                  <a:cubicBezTo>
                    <a:pt x="156" y="1318"/>
                    <a:pt x="311" y="1367"/>
                    <a:pt x="467" y="1411"/>
                  </a:cubicBezTo>
                  <a:cubicBezTo>
                    <a:pt x="2111" y="1892"/>
                    <a:pt x="4024" y="2352"/>
                    <a:pt x="5654" y="2875"/>
                  </a:cubicBezTo>
                  <a:cubicBezTo>
                    <a:pt x="4360" y="1818"/>
                    <a:pt x="2988" y="858"/>
                    <a:pt x="1554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2" name="Google Shape;2552;p40"/>
          <p:cNvGrpSpPr/>
          <p:nvPr/>
        </p:nvGrpSpPr>
        <p:grpSpPr>
          <a:xfrm>
            <a:off x="4610043" y="4458435"/>
            <a:ext cx="333562" cy="273594"/>
            <a:chOff x="1280350" y="1893050"/>
            <a:chExt cx="315098" cy="258449"/>
          </a:xfrm>
        </p:grpSpPr>
        <p:sp>
          <p:nvSpPr>
            <p:cNvPr id="2553" name="Google Shape;2553;p40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0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0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0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0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8" name="Google Shape;2568;p40"/>
          <p:cNvGrpSpPr/>
          <p:nvPr/>
        </p:nvGrpSpPr>
        <p:grpSpPr>
          <a:xfrm flipH="1">
            <a:off x="3429994" y="4697644"/>
            <a:ext cx="397874" cy="326344"/>
            <a:chOff x="1280350" y="1893050"/>
            <a:chExt cx="315098" cy="258449"/>
          </a:xfrm>
        </p:grpSpPr>
        <p:sp>
          <p:nvSpPr>
            <p:cNvPr id="2569" name="Google Shape;2569;p40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0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0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0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0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0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0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0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0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0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0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p37"/>
          <p:cNvSpPr txBox="1">
            <a:spLocks noGrp="1"/>
          </p:cNvSpPr>
          <p:nvPr>
            <p:ph type="subTitle" idx="5"/>
          </p:nvPr>
        </p:nvSpPr>
        <p:spPr>
          <a:xfrm>
            <a:off x="1217636" y="840879"/>
            <a:ext cx="6567685" cy="7842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r>
              <a:rPr lang="en-US" sz="2000" dirty="0" err="1"/>
              <a:t>Biaya</a:t>
            </a:r>
            <a:r>
              <a:rPr lang="en-US" sz="2000" dirty="0"/>
              <a:t> yang </a:t>
            </a:r>
            <a:r>
              <a:rPr lang="en-US" sz="2000" dirty="0" err="1"/>
              <a:t>secara</a:t>
            </a:r>
            <a:r>
              <a:rPr lang="en-US" sz="2000" dirty="0"/>
              <a:t> total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berubah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</a:t>
            </a:r>
            <a:r>
              <a:rPr lang="en-US" sz="2000" dirty="0" err="1"/>
              <a:t>meningkat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menurun</a:t>
            </a:r>
            <a:r>
              <a:rPr lang="en-US" sz="2000" dirty="0"/>
              <a:t>.</a:t>
            </a:r>
            <a:endParaRPr sz="2000" dirty="0"/>
          </a:p>
        </p:txBody>
      </p:sp>
      <p:sp>
        <p:nvSpPr>
          <p:cNvPr id="2347" name="Google Shape;2347;p37"/>
          <p:cNvSpPr txBox="1">
            <a:spLocks noGrp="1"/>
          </p:cNvSpPr>
          <p:nvPr>
            <p:ph type="subTitle" idx="6"/>
          </p:nvPr>
        </p:nvSpPr>
        <p:spPr>
          <a:xfrm>
            <a:off x="1217636" y="389091"/>
            <a:ext cx="5774188" cy="4208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Biaya Tetap adalah</a:t>
            </a:r>
            <a:endParaRPr dirty="0"/>
          </a:p>
        </p:txBody>
      </p:sp>
      <p:sp>
        <p:nvSpPr>
          <p:cNvPr id="2357" name="Google Shape;2357;p37"/>
          <p:cNvSpPr/>
          <p:nvPr/>
        </p:nvSpPr>
        <p:spPr>
          <a:xfrm flipH="1">
            <a:off x="1593278" y="632257"/>
            <a:ext cx="59528" cy="50975"/>
          </a:xfrm>
          <a:custGeom>
            <a:avLst/>
            <a:gdLst/>
            <a:ahLst/>
            <a:cxnLst/>
            <a:rect l="l" t="t" r="r" b="b"/>
            <a:pathLst>
              <a:path w="689" h="590" extrusionOk="0">
                <a:moveTo>
                  <a:pt x="396" y="0"/>
                </a:moveTo>
                <a:cubicBezTo>
                  <a:pt x="133" y="0"/>
                  <a:pt x="1" y="318"/>
                  <a:pt x="187" y="502"/>
                </a:cubicBezTo>
                <a:cubicBezTo>
                  <a:pt x="247" y="562"/>
                  <a:pt x="321" y="589"/>
                  <a:pt x="393" y="589"/>
                </a:cubicBezTo>
                <a:cubicBezTo>
                  <a:pt x="544" y="589"/>
                  <a:pt x="688" y="472"/>
                  <a:pt x="688" y="295"/>
                </a:cubicBezTo>
                <a:cubicBezTo>
                  <a:pt x="688" y="133"/>
                  <a:pt x="556" y="0"/>
                  <a:pt x="3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37"/>
          <p:cNvSpPr/>
          <p:nvPr/>
        </p:nvSpPr>
        <p:spPr>
          <a:xfrm flipH="1">
            <a:off x="8022788" y="1182007"/>
            <a:ext cx="59528" cy="50975"/>
          </a:xfrm>
          <a:custGeom>
            <a:avLst/>
            <a:gdLst/>
            <a:ahLst/>
            <a:cxnLst/>
            <a:rect l="l" t="t" r="r" b="b"/>
            <a:pathLst>
              <a:path w="689" h="590" extrusionOk="0">
                <a:moveTo>
                  <a:pt x="394" y="1"/>
                </a:moveTo>
                <a:cubicBezTo>
                  <a:pt x="131" y="1"/>
                  <a:pt x="1" y="317"/>
                  <a:pt x="185" y="503"/>
                </a:cubicBezTo>
                <a:cubicBezTo>
                  <a:pt x="245" y="563"/>
                  <a:pt x="319" y="589"/>
                  <a:pt x="391" y="589"/>
                </a:cubicBezTo>
                <a:cubicBezTo>
                  <a:pt x="543" y="589"/>
                  <a:pt x="688" y="472"/>
                  <a:pt x="688" y="295"/>
                </a:cubicBezTo>
                <a:cubicBezTo>
                  <a:pt x="688" y="133"/>
                  <a:pt x="556" y="1"/>
                  <a:pt x="3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473" y="1656067"/>
            <a:ext cx="4102009" cy="283453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p40"/>
          <p:cNvSpPr/>
          <p:nvPr/>
        </p:nvSpPr>
        <p:spPr>
          <a:xfrm>
            <a:off x="0" y="4436125"/>
            <a:ext cx="9517073" cy="1309521"/>
          </a:xfrm>
          <a:custGeom>
            <a:avLst/>
            <a:gdLst/>
            <a:ahLst/>
            <a:cxnLst/>
            <a:rect l="l" t="t" r="r" b="b"/>
            <a:pathLst>
              <a:path w="115530" h="30236" extrusionOk="0">
                <a:moveTo>
                  <a:pt x="79732" y="1"/>
                </a:moveTo>
                <a:cubicBezTo>
                  <a:pt x="76026" y="1"/>
                  <a:pt x="73123" y="2645"/>
                  <a:pt x="69313" y="2862"/>
                </a:cubicBezTo>
                <a:cubicBezTo>
                  <a:pt x="69139" y="2872"/>
                  <a:pt x="68965" y="2876"/>
                  <a:pt x="68791" y="2876"/>
                </a:cubicBezTo>
                <a:cubicBezTo>
                  <a:pt x="65851" y="2876"/>
                  <a:pt x="63048" y="1527"/>
                  <a:pt x="60164" y="1527"/>
                </a:cubicBezTo>
                <a:cubicBezTo>
                  <a:pt x="59799" y="1527"/>
                  <a:pt x="59432" y="1549"/>
                  <a:pt x="59063" y="1598"/>
                </a:cubicBezTo>
                <a:cubicBezTo>
                  <a:pt x="58253" y="1705"/>
                  <a:pt x="57478" y="1942"/>
                  <a:pt x="56651" y="1955"/>
                </a:cubicBezTo>
                <a:cubicBezTo>
                  <a:pt x="56630" y="1955"/>
                  <a:pt x="56609" y="1955"/>
                  <a:pt x="56588" y="1955"/>
                </a:cubicBezTo>
                <a:cubicBezTo>
                  <a:pt x="55835" y="1955"/>
                  <a:pt x="55113" y="1772"/>
                  <a:pt x="54395" y="1621"/>
                </a:cubicBezTo>
                <a:cubicBezTo>
                  <a:pt x="52581" y="1239"/>
                  <a:pt x="50672" y="1046"/>
                  <a:pt x="48762" y="1046"/>
                </a:cubicBezTo>
                <a:cubicBezTo>
                  <a:pt x="47675" y="1046"/>
                  <a:pt x="46588" y="1109"/>
                  <a:pt x="45519" y="1235"/>
                </a:cubicBezTo>
                <a:cubicBezTo>
                  <a:pt x="41728" y="1681"/>
                  <a:pt x="37839" y="2896"/>
                  <a:pt x="34150" y="2896"/>
                </a:cubicBezTo>
                <a:cubicBezTo>
                  <a:pt x="32953" y="2896"/>
                  <a:pt x="31776" y="2768"/>
                  <a:pt x="30631" y="2444"/>
                </a:cubicBezTo>
                <a:cubicBezTo>
                  <a:pt x="28224" y="1763"/>
                  <a:pt x="26100" y="245"/>
                  <a:pt x="23608" y="245"/>
                </a:cubicBezTo>
                <a:cubicBezTo>
                  <a:pt x="23348" y="245"/>
                  <a:pt x="23084" y="262"/>
                  <a:pt x="22815" y="298"/>
                </a:cubicBezTo>
                <a:cubicBezTo>
                  <a:pt x="21476" y="476"/>
                  <a:pt x="20361" y="1128"/>
                  <a:pt x="19006" y="1244"/>
                </a:cubicBezTo>
                <a:cubicBezTo>
                  <a:pt x="18850" y="1257"/>
                  <a:pt x="18694" y="1263"/>
                  <a:pt x="18537" y="1263"/>
                </a:cubicBezTo>
                <a:cubicBezTo>
                  <a:pt x="17760" y="1263"/>
                  <a:pt x="16985" y="1115"/>
                  <a:pt x="16222" y="996"/>
                </a:cubicBezTo>
                <a:cubicBezTo>
                  <a:pt x="14611" y="743"/>
                  <a:pt x="12955" y="619"/>
                  <a:pt x="11298" y="619"/>
                </a:cubicBezTo>
                <a:cubicBezTo>
                  <a:pt x="7331" y="619"/>
                  <a:pt x="3360" y="1330"/>
                  <a:pt x="0" y="2685"/>
                </a:cubicBezTo>
                <a:lnTo>
                  <a:pt x="0" y="30235"/>
                </a:lnTo>
                <a:lnTo>
                  <a:pt x="113339" y="30235"/>
                </a:lnTo>
                <a:lnTo>
                  <a:pt x="115530" y="2378"/>
                </a:lnTo>
                <a:lnTo>
                  <a:pt x="115530" y="2378"/>
                </a:lnTo>
                <a:cubicBezTo>
                  <a:pt x="113955" y="2773"/>
                  <a:pt x="112270" y="2964"/>
                  <a:pt x="110582" y="2964"/>
                </a:cubicBezTo>
                <a:cubicBezTo>
                  <a:pt x="107589" y="2964"/>
                  <a:pt x="104585" y="2364"/>
                  <a:pt x="102167" y="1237"/>
                </a:cubicBezTo>
                <a:cubicBezTo>
                  <a:pt x="101779" y="1057"/>
                  <a:pt x="101323" y="965"/>
                  <a:pt x="100867" y="965"/>
                </a:cubicBezTo>
                <a:cubicBezTo>
                  <a:pt x="100453" y="965"/>
                  <a:pt x="100040" y="1040"/>
                  <a:pt x="99680" y="1196"/>
                </a:cubicBezTo>
                <a:cubicBezTo>
                  <a:pt x="98789" y="1582"/>
                  <a:pt x="97709" y="1791"/>
                  <a:pt x="96633" y="1791"/>
                </a:cubicBezTo>
                <a:cubicBezTo>
                  <a:pt x="95981" y="1791"/>
                  <a:pt x="95331" y="1714"/>
                  <a:pt x="94726" y="1553"/>
                </a:cubicBezTo>
                <a:cubicBezTo>
                  <a:pt x="94012" y="1364"/>
                  <a:pt x="93344" y="1069"/>
                  <a:pt x="92576" y="1012"/>
                </a:cubicBezTo>
                <a:cubicBezTo>
                  <a:pt x="92478" y="1004"/>
                  <a:pt x="92382" y="1001"/>
                  <a:pt x="92286" y="1001"/>
                </a:cubicBezTo>
                <a:cubicBezTo>
                  <a:pt x="90973" y="1001"/>
                  <a:pt x="89803" y="1653"/>
                  <a:pt x="88483" y="1819"/>
                </a:cubicBezTo>
                <a:cubicBezTo>
                  <a:pt x="88238" y="1850"/>
                  <a:pt x="87996" y="1864"/>
                  <a:pt x="87758" y="1864"/>
                </a:cubicBezTo>
                <a:cubicBezTo>
                  <a:pt x="85205" y="1864"/>
                  <a:pt x="82987" y="233"/>
                  <a:pt x="80333" y="24"/>
                </a:cubicBezTo>
                <a:cubicBezTo>
                  <a:pt x="80130" y="8"/>
                  <a:pt x="79930" y="1"/>
                  <a:pt x="79732" y="1"/>
                </a:cubicBezTo>
                <a:close/>
              </a:path>
            </a:pathLst>
          </a:custGeom>
          <a:solidFill>
            <a:srgbClr val="C1A487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40"/>
          <p:cNvSpPr txBox="1">
            <a:spLocks noGrp="1"/>
          </p:cNvSpPr>
          <p:nvPr>
            <p:ph type="title"/>
          </p:nvPr>
        </p:nvSpPr>
        <p:spPr>
          <a:xfrm>
            <a:off x="674047" y="158150"/>
            <a:ext cx="2999243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lvl="0" algn="just">
              <a:buClr>
                <a:schemeClr val="lt2"/>
              </a:buClr>
              <a:buSzPts val="1600"/>
            </a:pPr>
            <a:r>
              <a:rPr lang="en-US" sz="2800" b="1" dirty="0" err="1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Jawaban</a:t>
            </a:r>
            <a:r>
              <a:rPr lang="en-US" sz="2800" b="1" dirty="0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Soal</a:t>
            </a:r>
            <a:r>
              <a:rPr lang="en-US" sz="2800" b="1" dirty="0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 1</a:t>
            </a:r>
          </a:p>
        </p:txBody>
      </p:sp>
      <p:sp>
        <p:nvSpPr>
          <p:cNvPr id="2524" name="Google Shape;2524;p40"/>
          <p:cNvSpPr txBox="1"/>
          <p:nvPr/>
        </p:nvSpPr>
        <p:spPr>
          <a:xfrm>
            <a:off x="901803" y="892382"/>
            <a:ext cx="7679009" cy="373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	Jam 	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endParaRPr lang="en-US" sz="1600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Tertinggi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= 	2.600 		1.300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Rendah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= 	2.100 		1.100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	 500 		 200</a:t>
            </a:r>
          </a:p>
          <a:p>
            <a:pPr marL="127000" lvl="0" algn="just">
              <a:buClr>
                <a:schemeClr val="lt2"/>
              </a:buClr>
              <a:buSzPts val="1600"/>
            </a:pPr>
            <a:endParaRPr lang="en-US" sz="1600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variabel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= 	200 	= 0,4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	500</a:t>
            </a:r>
          </a:p>
          <a:p>
            <a:pPr marL="127000" lvl="0" algn="just">
              <a:buClr>
                <a:schemeClr val="lt2"/>
              </a:buClr>
              <a:buSzPts val="1600"/>
            </a:pPr>
            <a:endParaRPr lang="en-US" sz="1600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tetap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= 1.300 – (2.600 x 0,4)</a:t>
            </a:r>
          </a:p>
          <a:p>
            <a:pPr marL="127000" lvl="0" algn="just" defTabSz="1169988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= 260</a:t>
            </a:r>
          </a:p>
          <a:p>
            <a:pPr marL="127000" lvl="0" algn="just" defTabSz="1169988">
              <a:buClr>
                <a:schemeClr val="lt2"/>
              </a:buClr>
              <a:buSzPts val="1600"/>
            </a:pPr>
            <a:endParaRPr lang="en-US" sz="1600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127000" lvl="0" algn="just" defTabSz="1169988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1.100 – (2100 x 0,4)</a:t>
            </a:r>
          </a:p>
          <a:p>
            <a:pPr marL="127000" lvl="0" algn="just" defTabSz="1169988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260</a:t>
            </a:r>
          </a:p>
          <a:p>
            <a:pPr marL="127000" lvl="0" algn="just" defTabSz="1169988">
              <a:buClr>
                <a:schemeClr val="lt2"/>
              </a:buClr>
              <a:buSzPts val="1600"/>
            </a:pPr>
            <a:endParaRPr lang="en-US" sz="1600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Y = a +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bx</a:t>
            </a:r>
            <a:endParaRPr lang="en-US" sz="1600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Y = 260 + 0,4x</a:t>
            </a:r>
          </a:p>
        </p:txBody>
      </p:sp>
      <p:sp>
        <p:nvSpPr>
          <p:cNvPr id="2529" name="Google Shape;2529;p40"/>
          <p:cNvSpPr/>
          <p:nvPr/>
        </p:nvSpPr>
        <p:spPr>
          <a:xfrm>
            <a:off x="-800" y="4732025"/>
            <a:ext cx="9145601" cy="443380"/>
          </a:xfrm>
          <a:custGeom>
            <a:avLst/>
            <a:gdLst/>
            <a:ahLst/>
            <a:cxnLst/>
            <a:rect l="l" t="t" r="r" b="b"/>
            <a:pathLst>
              <a:path w="97348" h="28031" extrusionOk="0">
                <a:moveTo>
                  <a:pt x="1" y="0"/>
                </a:moveTo>
                <a:lnTo>
                  <a:pt x="1" y="28031"/>
                </a:lnTo>
                <a:lnTo>
                  <a:pt x="97348" y="28031"/>
                </a:lnTo>
                <a:lnTo>
                  <a:pt x="97348" y="0"/>
                </a:lnTo>
                <a:close/>
              </a:path>
            </a:pathLst>
          </a:custGeom>
          <a:solidFill>
            <a:srgbClr val="C1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0" name="Google Shape;2530;p40"/>
          <p:cNvGrpSpPr/>
          <p:nvPr/>
        </p:nvGrpSpPr>
        <p:grpSpPr>
          <a:xfrm>
            <a:off x="42264" y="3709067"/>
            <a:ext cx="1508505" cy="1666443"/>
            <a:chOff x="1586725" y="1797325"/>
            <a:chExt cx="618950" cy="683725"/>
          </a:xfrm>
        </p:grpSpPr>
        <p:sp>
          <p:nvSpPr>
            <p:cNvPr id="2531" name="Google Shape;2531;p40"/>
            <p:cNvSpPr/>
            <p:nvPr/>
          </p:nvSpPr>
          <p:spPr>
            <a:xfrm>
              <a:off x="1807975" y="1797325"/>
              <a:ext cx="121100" cy="683625"/>
            </a:xfrm>
            <a:custGeom>
              <a:avLst/>
              <a:gdLst/>
              <a:ahLst/>
              <a:cxnLst/>
              <a:rect l="l" t="t" r="r" b="b"/>
              <a:pathLst>
                <a:path w="4844" h="27345" extrusionOk="0">
                  <a:moveTo>
                    <a:pt x="2349" y="0"/>
                  </a:moveTo>
                  <a:cubicBezTo>
                    <a:pt x="2157" y="0"/>
                    <a:pt x="1957" y="104"/>
                    <a:pt x="1833" y="257"/>
                  </a:cubicBezTo>
                  <a:cubicBezTo>
                    <a:pt x="1649" y="484"/>
                    <a:pt x="1590" y="786"/>
                    <a:pt x="1540" y="1073"/>
                  </a:cubicBezTo>
                  <a:cubicBezTo>
                    <a:pt x="0" y="9873"/>
                    <a:pt x="1045" y="19109"/>
                    <a:pt x="4508" y="27345"/>
                  </a:cubicBezTo>
                  <a:cubicBezTo>
                    <a:pt x="4572" y="25982"/>
                    <a:pt x="4649" y="21218"/>
                    <a:pt x="4717" y="20080"/>
                  </a:cubicBezTo>
                  <a:cubicBezTo>
                    <a:pt x="4843" y="17964"/>
                    <a:pt x="4604" y="15843"/>
                    <a:pt x="4497" y="13725"/>
                  </a:cubicBezTo>
                  <a:cubicBezTo>
                    <a:pt x="4272" y="9255"/>
                    <a:pt x="4604" y="4607"/>
                    <a:pt x="2877" y="478"/>
                  </a:cubicBezTo>
                  <a:cubicBezTo>
                    <a:pt x="2815" y="328"/>
                    <a:pt x="2743" y="171"/>
                    <a:pt x="2609" y="78"/>
                  </a:cubicBezTo>
                  <a:cubicBezTo>
                    <a:pt x="2531" y="24"/>
                    <a:pt x="2441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1934450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70" y="0"/>
                  </a:moveTo>
                  <a:cubicBezTo>
                    <a:pt x="7429" y="0"/>
                    <a:pt x="7285" y="37"/>
                    <a:pt x="7159" y="100"/>
                  </a:cubicBezTo>
                  <a:cubicBezTo>
                    <a:pt x="6904" y="228"/>
                    <a:pt x="6708" y="448"/>
                    <a:pt x="6522" y="668"/>
                  </a:cubicBezTo>
                  <a:cubicBezTo>
                    <a:pt x="3381" y="4400"/>
                    <a:pt x="1990" y="9286"/>
                    <a:pt x="1090" y="14080"/>
                  </a:cubicBezTo>
                  <a:cubicBezTo>
                    <a:pt x="611" y="16630"/>
                    <a:pt x="249" y="19198"/>
                    <a:pt x="0" y="21786"/>
                  </a:cubicBezTo>
                  <a:cubicBezTo>
                    <a:pt x="256" y="21164"/>
                    <a:pt x="554" y="20641"/>
                    <a:pt x="804" y="20018"/>
                  </a:cubicBezTo>
                  <a:lnTo>
                    <a:pt x="6943" y="4775"/>
                  </a:lnTo>
                  <a:cubicBezTo>
                    <a:pt x="7395" y="3652"/>
                    <a:pt x="7849" y="2527"/>
                    <a:pt x="8156" y="1355"/>
                  </a:cubicBezTo>
                  <a:cubicBezTo>
                    <a:pt x="8266" y="930"/>
                    <a:pt x="8324" y="393"/>
                    <a:pt x="7974" y="127"/>
                  </a:cubicBezTo>
                  <a:cubicBezTo>
                    <a:pt x="7858" y="39"/>
                    <a:pt x="7715" y="0"/>
                    <a:pt x="7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1946150" y="2152650"/>
              <a:ext cx="259525" cy="321925"/>
            </a:xfrm>
            <a:custGeom>
              <a:avLst/>
              <a:gdLst/>
              <a:ahLst/>
              <a:cxnLst/>
              <a:rect l="l" t="t" r="r" b="b"/>
              <a:pathLst>
                <a:path w="10381" h="12877" extrusionOk="0">
                  <a:moveTo>
                    <a:pt x="9590" y="0"/>
                  </a:moveTo>
                  <a:cubicBezTo>
                    <a:pt x="9524" y="0"/>
                    <a:pt x="9459" y="7"/>
                    <a:pt x="9397" y="21"/>
                  </a:cubicBezTo>
                  <a:cubicBezTo>
                    <a:pt x="9041" y="99"/>
                    <a:pt x="8747" y="340"/>
                    <a:pt x="8474" y="582"/>
                  </a:cubicBezTo>
                  <a:cubicBezTo>
                    <a:pt x="4715" y="3896"/>
                    <a:pt x="2165" y="8357"/>
                    <a:pt x="0" y="12876"/>
                  </a:cubicBezTo>
                  <a:cubicBezTo>
                    <a:pt x="1532" y="10948"/>
                    <a:pt x="6790" y="5646"/>
                    <a:pt x="7850" y="4639"/>
                  </a:cubicBezTo>
                  <a:cubicBezTo>
                    <a:pt x="8911" y="3632"/>
                    <a:pt x="9904" y="2467"/>
                    <a:pt x="10286" y="1055"/>
                  </a:cubicBezTo>
                  <a:cubicBezTo>
                    <a:pt x="10340" y="851"/>
                    <a:pt x="10381" y="632"/>
                    <a:pt x="10309" y="433"/>
                  </a:cubicBezTo>
                  <a:cubicBezTo>
                    <a:pt x="10208" y="151"/>
                    <a:pt x="9896" y="0"/>
                    <a:pt x="9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1962475" y="2363575"/>
              <a:ext cx="230025" cy="108850"/>
            </a:xfrm>
            <a:custGeom>
              <a:avLst/>
              <a:gdLst/>
              <a:ahLst/>
              <a:cxnLst/>
              <a:rect l="l" t="t" r="r" b="b"/>
              <a:pathLst>
                <a:path w="9201" h="4354" extrusionOk="0">
                  <a:moveTo>
                    <a:pt x="8062" y="1"/>
                  </a:moveTo>
                  <a:cubicBezTo>
                    <a:pt x="7972" y="1"/>
                    <a:pt x="7881" y="6"/>
                    <a:pt x="7792" y="14"/>
                  </a:cubicBezTo>
                  <a:cubicBezTo>
                    <a:pt x="6610" y="121"/>
                    <a:pt x="5515" y="670"/>
                    <a:pt x="4485" y="1262"/>
                  </a:cubicBezTo>
                  <a:cubicBezTo>
                    <a:pt x="2910" y="2171"/>
                    <a:pt x="1410" y="3205"/>
                    <a:pt x="1" y="4354"/>
                  </a:cubicBezTo>
                  <a:cubicBezTo>
                    <a:pt x="1594" y="3845"/>
                    <a:pt x="3462" y="3395"/>
                    <a:pt x="5067" y="2925"/>
                  </a:cubicBezTo>
                  <a:cubicBezTo>
                    <a:pt x="6242" y="2582"/>
                    <a:pt x="7379" y="2127"/>
                    <a:pt x="8465" y="1566"/>
                  </a:cubicBezTo>
                  <a:cubicBezTo>
                    <a:pt x="8756" y="1416"/>
                    <a:pt x="9074" y="1218"/>
                    <a:pt x="9138" y="896"/>
                  </a:cubicBezTo>
                  <a:cubicBezTo>
                    <a:pt x="9201" y="591"/>
                    <a:pt x="8988" y="279"/>
                    <a:pt x="8712" y="136"/>
                  </a:cubicBezTo>
                  <a:cubicBezTo>
                    <a:pt x="8513" y="34"/>
                    <a:pt x="8288" y="1"/>
                    <a:pt x="8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0"/>
            <p:cNvSpPr/>
            <p:nvPr/>
          </p:nvSpPr>
          <p:spPr>
            <a:xfrm>
              <a:off x="1664175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6" y="0"/>
                  </a:moveTo>
                  <a:cubicBezTo>
                    <a:pt x="611" y="0"/>
                    <a:pt x="468" y="39"/>
                    <a:pt x="352" y="127"/>
                  </a:cubicBezTo>
                  <a:cubicBezTo>
                    <a:pt x="1" y="393"/>
                    <a:pt x="60" y="930"/>
                    <a:pt x="170" y="1355"/>
                  </a:cubicBezTo>
                  <a:cubicBezTo>
                    <a:pt x="477" y="2527"/>
                    <a:pt x="931" y="3652"/>
                    <a:pt x="1383" y="4775"/>
                  </a:cubicBezTo>
                  <a:lnTo>
                    <a:pt x="7522" y="20018"/>
                  </a:lnTo>
                  <a:cubicBezTo>
                    <a:pt x="7774" y="20641"/>
                    <a:pt x="8070" y="21164"/>
                    <a:pt x="8324" y="21786"/>
                  </a:cubicBezTo>
                  <a:cubicBezTo>
                    <a:pt x="8077" y="19198"/>
                    <a:pt x="7715" y="16630"/>
                    <a:pt x="7236" y="14080"/>
                  </a:cubicBezTo>
                  <a:cubicBezTo>
                    <a:pt x="6336" y="9286"/>
                    <a:pt x="4945" y="4400"/>
                    <a:pt x="1802" y="668"/>
                  </a:cubicBezTo>
                  <a:cubicBezTo>
                    <a:pt x="1618" y="448"/>
                    <a:pt x="1422" y="228"/>
                    <a:pt x="1167" y="100"/>
                  </a:cubicBezTo>
                  <a:cubicBezTo>
                    <a:pt x="1041" y="37"/>
                    <a:pt x="897" y="0"/>
                    <a:pt x="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0"/>
            <p:cNvSpPr/>
            <p:nvPr/>
          </p:nvSpPr>
          <p:spPr>
            <a:xfrm>
              <a:off x="1586725" y="2151500"/>
              <a:ext cx="265700" cy="329550"/>
            </a:xfrm>
            <a:custGeom>
              <a:avLst/>
              <a:gdLst/>
              <a:ahLst/>
              <a:cxnLst/>
              <a:rect l="l" t="t" r="r" b="b"/>
              <a:pathLst>
                <a:path w="10628" h="13182" extrusionOk="0">
                  <a:moveTo>
                    <a:pt x="812" y="0"/>
                  </a:moveTo>
                  <a:cubicBezTo>
                    <a:pt x="498" y="0"/>
                    <a:pt x="178" y="153"/>
                    <a:pt x="74" y="444"/>
                  </a:cubicBezTo>
                  <a:cubicBezTo>
                    <a:pt x="0" y="645"/>
                    <a:pt x="41" y="870"/>
                    <a:pt x="99" y="1078"/>
                  </a:cubicBezTo>
                  <a:cubicBezTo>
                    <a:pt x="488" y="2524"/>
                    <a:pt x="1506" y="3717"/>
                    <a:pt x="2591" y="4747"/>
                  </a:cubicBezTo>
                  <a:cubicBezTo>
                    <a:pt x="3679" y="5779"/>
                    <a:pt x="9061" y="11208"/>
                    <a:pt x="10627" y="13181"/>
                  </a:cubicBezTo>
                  <a:cubicBezTo>
                    <a:pt x="8411" y="8554"/>
                    <a:pt x="5802" y="3988"/>
                    <a:pt x="1954" y="594"/>
                  </a:cubicBezTo>
                  <a:cubicBezTo>
                    <a:pt x="1674" y="347"/>
                    <a:pt x="1372" y="99"/>
                    <a:pt x="1008" y="20"/>
                  </a:cubicBezTo>
                  <a:cubicBezTo>
                    <a:pt x="944" y="7"/>
                    <a:pt x="878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1600250" y="2367400"/>
              <a:ext cx="235475" cy="111450"/>
            </a:xfrm>
            <a:custGeom>
              <a:avLst/>
              <a:gdLst/>
              <a:ahLst/>
              <a:cxnLst/>
              <a:rect l="l" t="t" r="r" b="b"/>
              <a:pathLst>
                <a:path w="9419" h="4458" extrusionOk="0">
                  <a:moveTo>
                    <a:pt x="1157" y="1"/>
                  </a:moveTo>
                  <a:cubicBezTo>
                    <a:pt x="929" y="1"/>
                    <a:pt x="702" y="33"/>
                    <a:pt x="500" y="138"/>
                  </a:cubicBezTo>
                  <a:cubicBezTo>
                    <a:pt x="217" y="284"/>
                    <a:pt x="0" y="606"/>
                    <a:pt x="63" y="918"/>
                  </a:cubicBezTo>
                  <a:cubicBezTo>
                    <a:pt x="129" y="1247"/>
                    <a:pt x="454" y="1449"/>
                    <a:pt x="752" y="1604"/>
                  </a:cubicBezTo>
                  <a:cubicBezTo>
                    <a:pt x="1865" y="2179"/>
                    <a:pt x="3029" y="2645"/>
                    <a:pt x="4231" y="2995"/>
                  </a:cubicBezTo>
                  <a:cubicBezTo>
                    <a:pt x="5875" y="3476"/>
                    <a:pt x="7788" y="3936"/>
                    <a:pt x="9418" y="4458"/>
                  </a:cubicBezTo>
                  <a:cubicBezTo>
                    <a:pt x="7975" y="3281"/>
                    <a:pt x="6440" y="2222"/>
                    <a:pt x="4827" y="1293"/>
                  </a:cubicBezTo>
                  <a:cubicBezTo>
                    <a:pt x="3774" y="686"/>
                    <a:pt x="2652" y="124"/>
                    <a:pt x="1442" y="15"/>
                  </a:cubicBezTo>
                  <a:cubicBezTo>
                    <a:pt x="1348" y="6"/>
                    <a:pt x="1252" y="1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1603775" y="2367450"/>
              <a:ext cx="231950" cy="111450"/>
            </a:xfrm>
            <a:custGeom>
              <a:avLst/>
              <a:gdLst/>
              <a:ahLst/>
              <a:cxnLst/>
              <a:rect l="l" t="t" r="r" b="b"/>
              <a:pathLst>
                <a:path w="9278" h="4458" extrusionOk="0">
                  <a:moveTo>
                    <a:pt x="1020" y="0"/>
                  </a:moveTo>
                  <a:cubicBezTo>
                    <a:pt x="790" y="0"/>
                    <a:pt x="562" y="34"/>
                    <a:pt x="359" y="138"/>
                  </a:cubicBezTo>
                  <a:cubicBezTo>
                    <a:pt x="209" y="216"/>
                    <a:pt x="83" y="338"/>
                    <a:pt x="1" y="486"/>
                  </a:cubicBezTo>
                  <a:cubicBezTo>
                    <a:pt x="3195" y="1175"/>
                    <a:pt x="6224" y="2486"/>
                    <a:pt x="8913" y="4345"/>
                  </a:cubicBezTo>
                  <a:cubicBezTo>
                    <a:pt x="9036" y="4382"/>
                    <a:pt x="9159" y="4418"/>
                    <a:pt x="9277" y="4457"/>
                  </a:cubicBezTo>
                  <a:cubicBezTo>
                    <a:pt x="7834" y="3281"/>
                    <a:pt x="6299" y="2222"/>
                    <a:pt x="4686" y="1293"/>
                  </a:cubicBezTo>
                  <a:cubicBezTo>
                    <a:pt x="3633" y="686"/>
                    <a:pt x="2511" y="124"/>
                    <a:pt x="1301" y="15"/>
                  </a:cubicBezTo>
                  <a:cubicBezTo>
                    <a:pt x="1208" y="6"/>
                    <a:pt x="1114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1598550" y="2151500"/>
              <a:ext cx="247400" cy="316150"/>
            </a:xfrm>
            <a:custGeom>
              <a:avLst/>
              <a:gdLst/>
              <a:ahLst/>
              <a:cxnLst/>
              <a:rect l="l" t="t" r="r" b="b"/>
              <a:pathLst>
                <a:path w="9896" h="12646" extrusionOk="0">
                  <a:moveTo>
                    <a:pt x="342" y="0"/>
                  </a:moveTo>
                  <a:cubicBezTo>
                    <a:pt x="226" y="0"/>
                    <a:pt x="110" y="22"/>
                    <a:pt x="1" y="63"/>
                  </a:cubicBezTo>
                  <a:cubicBezTo>
                    <a:pt x="3545" y="4058"/>
                    <a:pt x="6849" y="8260"/>
                    <a:pt x="9895" y="12645"/>
                  </a:cubicBezTo>
                  <a:cubicBezTo>
                    <a:pt x="7733" y="8203"/>
                    <a:pt x="5179" y="3856"/>
                    <a:pt x="1481" y="594"/>
                  </a:cubicBezTo>
                  <a:cubicBezTo>
                    <a:pt x="1201" y="347"/>
                    <a:pt x="899" y="99"/>
                    <a:pt x="535" y="20"/>
                  </a:cubicBezTo>
                  <a:cubicBezTo>
                    <a:pt x="471" y="7"/>
                    <a:pt x="406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1676050" y="1929825"/>
              <a:ext cx="194400" cy="526400"/>
            </a:xfrm>
            <a:custGeom>
              <a:avLst/>
              <a:gdLst/>
              <a:ahLst/>
              <a:cxnLst/>
              <a:rect l="l" t="t" r="r" b="b"/>
              <a:pathLst>
                <a:path w="7776" h="21056" extrusionOk="0">
                  <a:moveTo>
                    <a:pt x="282" y="1"/>
                  </a:moveTo>
                  <a:cubicBezTo>
                    <a:pt x="184" y="1"/>
                    <a:pt x="88" y="18"/>
                    <a:pt x="1" y="55"/>
                  </a:cubicBezTo>
                  <a:cubicBezTo>
                    <a:pt x="958" y="1853"/>
                    <a:pt x="1749" y="3743"/>
                    <a:pt x="2501" y="5639"/>
                  </a:cubicBezTo>
                  <a:cubicBezTo>
                    <a:pt x="4504" y="10689"/>
                    <a:pt x="6263" y="15827"/>
                    <a:pt x="7776" y="21055"/>
                  </a:cubicBezTo>
                  <a:cubicBezTo>
                    <a:pt x="7533" y="18718"/>
                    <a:pt x="7195" y="16391"/>
                    <a:pt x="6761" y="14078"/>
                  </a:cubicBezTo>
                  <a:cubicBezTo>
                    <a:pt x="5863" y="9286"/>
                    <a:pt x="4470" y="4400"/>
                    <a:pt x="1329" y="668"/>
                  </a:cubicBezTo>
                  <a:cubicBezTo>
                    <a:pt x="1145" y="448"/>
                    <a:pt x="949" y="228"/>
                    <a:pt x="692" y="100"/>
                  </a:cubicBezTo>
                  <a:cubicBezTo>
                    <a:pt x="566" y="37"/>
                    <a:pt x="423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0"/>
            <p:cNvSpPr/>
            <p:nvPr/>
          </p:nvSpPr>
          <p:spPr>
            <a:xfrm>
              <a:off x="1862750" y="1797350"/>
              <a:ext cx="66325" cy="675750"/>
            </a:xfrm>
            <a:custGeom>
              <a:avLst/>
              <a:gdLst/>
              <a:ahLst/>
              <a:cxnLst/>
              <a:rect l="l" t="t" r="r" b="b"/>
              <a:pathLst>
                <a:path w="2653" h="27030" extrusionOk="0">
                  <a:moveTo>
                    <a:pt x="160" y="1"/>
                  </a:moveTo>
                  <a:cubicBezTo>
                    <a:pt x="107" y="1"/>
                    <a:pt x="53" y="9"/>
                    <a:pt x="1" y="24"/>
                  </a:cubicBezTo>
                  <a:cubicBezTo>
                    <a:pt x="149" y="4981"/>
                    <a:pt x="434" y="9935"/>
                    <a:pt x="720" y="14888"/>
                  </a:cubicBezTo>
                  <a:cubicBezTo>
                    <a:pt x="958" y="18970"/>
                    <a:pt x="1211" y="23117"/>
                    <a:pt x="2329" y="27029"/>
                  </a:cubicBezTo>
                  <a:cubicBezTo>
                    <a:pt x="2392" y="25367"/>
                    <a:pt x="2463" y="21142"/>
                    <a:pt x="2526" y="20081"/>
                  </a:cubicBezTo>
                  <a:cubicBezTo>
                    <a:pt x="2652" y="17963"/>
                    <a:pt x="2413" y="15842"/>
                    <a:pt x="2306" y="13724"/>
                  </a:cubicBezTo>
                  <a:cubicBezTo>
                    <a:pt x="2081" y="9254"/>
                    <a:pt x="2415" y="4606"/>
                    <a:pt x="686" y="477"/>
                  </a:cubicBezTo>
                  <a:cubicBezTo>
                    <a:pt x="624" y="327"/>
                    <a:pt x="552" y="170"/>
                    <a:pt x="418" y="77"/>
                  </a:cubicBezTo>
                  <a:cubicBezTo>
                    <a:pt x="341" y="24"/>
                    <a:pt x="251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0"/>
            <p:cNvSpPr/>
            <p:nvPr/>
          </p:nvSpPr>
          <p:spPr>
            <a:xfrm>
              <a:off x="1945350" y="1932975"/>
              <a:ext cx="197200" cy="517800"/>
            </a:xfrm>
            <a:custGeom>
              <a:avLst/>
              <a:gdLst/>
              <a:ahLst/>
              <a:cxnLst/>
              <a:rect l="l" t="t" r="r" b="b"/>
              <a:pathLst>
                <a:path w="7888" h="20712" extrusionOk="0">
                  <a:moveTo>
                    <a:pt x="7538" y="1"/>
                  </a:moveTo>
                  <a:cubicBezTo>
                    <a:pt x="3838" y="6413"/>
                    <a:pt x="1288" y="13422"/>
                    <a:pt x="0" y="20711"/>
                  </a:cubicBezTo>
                  <a:cubicBezTo>
                    <a:pt x="127" y="20447"/>
                    <a:pt x="254" y="20181"/>
                    <a:pt x="370" y="19892"/>
                  </a:cubicBezTo>
                  <a:lnTo>
                    <a:pt x="6507" y="4649"/>
                  </a:lnTo>
                  <a:cubicBezTo>
                    <a:pt x="6959" y="3527"/>
                    <a:pt x="7413" y="2401"/>
                    <a:pt x="7720" y="1231"/>
                  </a:cubicBezTo>
                  <a:cubicBezTo>
                    <a:pt x="7830" y="804"/>
                    <a:pt x="7888" y="267"/>
                    <a:pt x="7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1946150" y="2158825"/>
              <a:ext cx="259525" cy="315750"/>
            </a:xfrm>
            <a:custGeom>
              <a:avLst/>
              <a:gdLst/>
              <a:ahLst/>
              <a:cxnLst/>
              <a:rect l="l" t="t" r="r" b="b"/>
              <a:pathLst>
                <a:path w="10381" h="12630" extrusionOk="0">
                  <a:moveTo>
                    <a:pt x="10193" y="1"/>
                  </a:moveTo>
                  <a:cubicBezTo>
                    <a:pt x="6281" y="3660"/>
                    <a:pt x="3131" y="8090"/>
                    <a:pt x="59" y="12508"/>
                  </a:cubicBezTo>
                  <a:cubicBezTo>
                    <a:pt x="40" y="12549"/>
                    <a:pt x="20" y="12588"/>
                    <a:pt x="0" y="12629"/>
                  </a:cubicBezTo>
                  <a:cubicBezTo>
                    <a:pt x="1531" y="10701"/>
                    <a:pt x="6788" y="5399"/>
                    <a:pt x="7848" y="4392"/>
                  </a:cubicBezTo>
                  <a:cubicBezTo>
                    <a:pt x="8911" y="3385"/>
                    <a:pt x="9902" y="2220"/>
                    <a:pt x="10286" y="808"/>
                  </a:cubicBezTo>
                  <a:cubicBezTo>
                    <a:pt x="10340" y="604"/>
                    <a:pt x="10381" y="385"/>
                    <a:pt x="10309" y="186"/>
                  </a:cubicBezTo>
                  <a:cubicBezTo>
                    <a:pt x="10282" y="118"/>
                    <a:pt x="10243" y="54"/>
                    <a:pt x="10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1972650" y="2374050"/>
              <a:ext cx="219150" cy="95250"/>
            </a:xfrm>
            <a:custGeom>
              <a:avLst/>
              <a:gdLst/>
              <a:ahLst/>
              <a:cxnLst/>
              <a:rect l="l" t="t" r="r" b="b"/>
              <a:pathLst>
                <a:path w="8766" h="3810" extrusionOk="0">
                  <a:moveTo>
                    <a:pt x="8621" y="1"/>
                  </a:moveTo>
                  <a:cubicBezTo>
                    <a:pt x="5560" y="795"/>
                    <a:pt x="2649" y="2081"/>
                    <a:pt x="1" y="3810"/>
                  </a:cubicBezTo>
                  <a:cubicBezTo>
                    <a:pt x="1499" y="3351"/>
                    <a:pt x="3188" y="2936"/>
                    <a:pt x="4660" y="2506"/>
                  </a:cubicBezTo>
                  <a:cubicBezTo>
                    <a:pt x="5835" y="2165"/>
                    <a:pt x="6972" y="1710"/>
                    <a:pt x="8058" y="1147"/>
                  </a:cubicBezTo>
                  <a:cubicBezTo>
                    <a:pt x="8349" y="997"/>
                    <a:pt x="8667" y="801"/>
                    <a:pt x="8731" y="479"/>
                  </a:cubicBezTo>
                  <a:cubicBezTo>
                    <a:pt x="8765" y="311"/>
                    <a:pt x="8715" y="143"/>
                    <a:pt x="8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1830125" y="2072000"/>
              <a:ext cx="98950" cy="408950"/>
            </a:xfrm>
            <a:custGeom>
              <a:avLst/>
              <a:gdLst/>
              <a:ahLst/>
              <a:cxnLst/>
              <a:rect l="l" t="t" r="r" b="b"/>
              <a:pathLst>
                <a:path w="3958" h="16358" extrusionOk="0">
                  <a:moveTo>
                    <a:pt x="0" y="0"/>
                  </a:moveTo>
                  <a:cubicBezTo>
                    <a:pt x="225" y="5609"/>
                    <a:pt x="1445" y="11181"/>
                    <a:pt x="3622" y="16358"/>
                  </a:cubicBezTo>
                  <a:cubicBezTo>
                    <a:pt x="3686" y="14995"/>
                    <a:pt x="3764" y="10231"/>
                    <a:pt x="3831" y="9095"/>
                  </a:cubicBezTo>
                  <a:cubicBezTo>
                    <a:pt x="3957" y="6977"/>
                    <a:pt x="3718" y="4856"/>
                    <a:pt x="3611" y="2738"/>
                  </a:cubicBezTo>
                  <a:cubicBezTo>
                    <a:pt x="3584" y="2174"/>
                    <a:pt x="3563" y="1606"/>
                    <a:pt x="3548" y="1036"/>
                  </a:cubicBezTo>
                  <a:cubicBezTo>
                    <a:pt x="3325" y="2386"/>
                    <a:pt x="3047" y="3725"/>
                    <a:pt x="2713" y="5052"/>
                  </a:cubicBezTo>
                  <a:cubicBezTo>
                    <a:pt x="2663" y="5249"/>
                    <a:pt x="2604" y="5459"/>
                    <a:pt x="2445" y="5584"/>
                  </a:cubicBezTo>
                  <a:cubicBezTo>
                    <a:pt x="2354" y="5657"/>
                    <a:pt x="2244" y="5689"/>
                    <a:pt x="2131" y="5689"/>
                  </a:cubicBezTo>
                  <a:cubicBezTo>
                    <a:pt x="1952" y="5689"/>
                    <a:pt x="1765" y="5610"/>
                    <a:pt x="1632" y="5484"/>
                  </a:cubicBezTo>
                  <a:cubicBezTo>
                    <a:pt x="1416" y="5281"/>
                    <a:pt x="1311" y="4988"/>
                    <a:pt x="1216" y="4706"/>
                  </a:cubicBezTo>
                  <a:cubicBezTo>
                    <a:pt x="704" y="3166"/>
                    <a:pt x="297" y="159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1934450" y="2133025"/>
              <a:ext cx="139800" cy="341450"/>
            </a:xfrm>
            <a:custGeom>
              <a:avLst/>
              <a:gdLst/>
              <a:ahLst/>
              <a:cxnLst/>
              <a:rect l="l" t="t" r="r" b="b"/>
              <a:pathLst>
                <a:path w="5592" h="13658" extrusionOk="0">
                  <a:moveTo>
                    <a:pt x="5591" y="0"/>
                  </a:moveTo>
                  <a:lnTo>
                    <a:pt x="5591" y="0"/>
                  </a:lnTo>
                  <a:cubicBezTo>
                    <a:pt x="4736" y="1075"/>
                    <a:pt x="3840" y="2117"/>
                    <a:pt x="2902" y="3124"/>
                  </a:cubicBezTo>
                  <a:cubicBezTo>
                    <a:pt x="2770" y="3265"/>
                    <a:pt x="2615" y="3417"/>
                    <a:pt x="2421" y="3417"/>
                  </a:cubicBezTo>
                  <a:cubicBezTo>
                    <a:pt x="2419" y="3417"/>
                    <a:pt x="2417" y="3417"/>
                    <a:pt x="2415" y="3417"/>
                  </a:cubicBezTo>
                  <a:cubicBezTo>
                    <a:pt x="2022" y="3411"/>
                    <a:pt x="1936" y="2861"/>
                    <a:pt x="1986" y="2470"/>
                  </a:cubicBezTo>
                  <a:cubicBezTo>
                    <a:pt x="2036" y="2095"/>
                    <a:pt x="2090" y="1722"/>
                    <a:pt x="2149" y="1350"/>
                  </a:cubicBezTo>
                  <a:lnTo>
                    <a:pt x="2149" y="1350"/>
                  </a:lnTo>
                  <a:cubicBezTo>
                    <a:pt x="1718" y="2867"/>
                    <a:pt x="1377" y="4413"/>
                    <a:pt x="1090" y="5952"/>
                  </a:cubicBezTo>
                  <a:cubicBezTo>
                    <a:pt x="611" y="8502"/>
                    <a:pt x="249" y="11070"/>
                    <a:pt x="0" y="13658"/>
                  </a:cubicBezTo>
                  <a:cubicBezTo>
                    <a:pt x="256" y="13036"/>
                    <a:pt x="554" y="12513"/>
                    <a:pt x="804" y="11890"/>
                  </a:cubicBezTo>
                  <a:cubicBezTo>
                    <a:pt x="2400" y="7927"/>
                    <a:pt x="3997" y="3963"/>
                    <a:pt x="5591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1946200" y="2204000"/>
              <a:ext cx="247475" cy="270575"/>
            </a:xfrm>
            <a:custGeom>
              <a:avLst/>
              <a:gdLst/>
              <a:ahLst/>
              <a:cxnLst/>
              <a:rect l="l" t="t" r="r" b="b"/>
              <a:pathLst>
                <a:path w="9899" h="10823" extrusionOk="0">
                  <a:moveTo>
                    <a:pt x="9898" y="1"/>
                  </a:moveTo>
                  <a:cubicBezTo>
                    <a:pt x="8370" y="1581"/>
                    <a:pt x="6643" y="2960"/>
                    <a:pt x="4763" y="4101"/>
                  </a:cubicBezTo>
                  <a:cubicBezTo>
                    <a:pt x="4597" y="4201"/>
                    <a:pt x="4376" y="4283"/>
                    <a:pt x="4187" y="4283"/>
                  </a:cubicBezTo>
                  <a:cubicBezTo>
                    <a:pt x="4030" y="4283"/>
                    <a:pt x="3896" y="4227"/>
                    <a:pt x="3836" y="4079"/>
                  </a:cubicBezTo>
                  <a:cubicBezTo>
                    <a:pt x="3821" y="4042"/>
                    <a:pt x="3814" y="4003"/>
                    <a:pt x="3814" y="3961"/>
                  </a:cubicBezTo>
                  <a:cubicBezTo>
                    <a:pt x="2361" y="6131"/>
                    <a:pt x="1127" y="8467"/>
                    <a:pt x="0" y="10822"/>
                  </a:cubicBezTo>
                  <a:cubicBezTo>
                    <a:pt x="1530" y="8894"/>
                    <a:pt x="6788" y="3592"/>
                    <a:pt x="7848" y="2585"/>
                  </a:cubicBezTo>
                  <a:cubicBezTo>
                    <a:pt x="8647" y="1826"/>
                    <a:pt x="9409" y="978"/>
                    <a:pt x="9898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1962475" y="2382625"/>
              <a:ext cx="212450" cy="89850"/>
            </a:xfrm>
            <a:custGeom>
              <a:avLst/>
              <a:gdLst/>
              <a:ahLst/>
              <a:cxnLst/>
              <a:rect l="l" t="t" r="r" b="b"/>
              <a:pathLst>
                <a:path w="8498" h="3594" extrusionOk="0">
                  <a:moveTo>
                    <a:pt x="5412" y="0"/>
                  </a:moveTo>
                  <a:lnTo>
                    <a:pt x="5412" y="0"/>
                  </a:lnTo>
                  <a:cubicBezTo>
                    <a:pt x="5097" y="158"/>
                    <a:pt x="4788" y="327"/>
                    <a:pt x="4485" y="502"/>
                  </a:cubicBezTo>
                  <a:cubicBezTo>
                    <a:pt x="2910" y="1409"/>
                    <a:pt x="1410" y="2443"/>
                    <a:pt x="1" y="3593"/>
                  </a:cubicBezTo>
                  <a:cubicBezTo>
                    <a:pt x="1594" y="3083"/>
                    <a:pt x="3460" y="2631"/>
                    <a:pt x="5067" y="2165"/>
                  </a:cubicBezTo>
                  <a:cubicBezTo>
                    <a:pt x="6242" y="1822"/>
                    <a:pt x="7379" y="1367"/>
                    <a:pt x="8467" y="806"/>
                  </a:cubicBezTo>
                  <a:cubicBezTo>
                    <a:pt x="8478" y="800"/>
                    <a:pt x="8487" y="793"/>
                    <a:pt x="8497" y="788"/>
                  </a:cubicBezTo>
                  <a:lnTo>
                    <a:pt x="8497" y="788"/>
                  </a:lnTo>
                  <a:cubicBezTo>
                    <a:pt x="7385" y="1149"/>
                    <a:pt x="6245" y="1383"/>
                    <a:pt x="5072" y="1390"/>
                  </a:cubicBezTo>
                  <a:cubicBezTo>
                    <a:pt x="5066" y="1390"/>
                    <a:pt x="5061" y="1390"/>
                    <a:pt x="5055" y="1390"/>
                  </a:cubicBezTo>
                  <a:cubicBezTo>
                    <a:pt x="4837" y="1390"/>
                    <a:pt x="4586" y="1356"/>
                    <a:pt x="4483" y="1167"/>
                  </a:cubicBezTo>
                  <a:cubicBezTo>
                    <a:pt x="4344" y="909"/>
                    <a:pt x="4595" y="618"/>
                    <a:pt x="4828" y="438"/>
                  </a:cubicBezTo>
                  <a:cubicBezTo>
                    <a:pt x="5019" y="290"/>
                    <a:pt x="5215" y="143"/>
                    <a:pt x="5412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1775075" y="2049725"/>
              <a:ext cx="97250" cy="424750"/>
            </a:xfrm>
            <a:custGeom>
              <a:avLst/>
              <a:gdLst/>
              <a:ahLst/>
              <a:cxnLst/>
              <a:rect l="l" t="t" r="r" b="b"/>
              <a:pathLst>
                <a:path w="3890" h="16990" extrusionOk="0">
                  <a:moveTo>
                    <a:pt x="0" y="0"/>
                  </a:moveTo>
                  <a:cubicBezTo>
                    <a:pt x="925" y="2913"/>
                    <a:pt x="1541" y="5918"/>
                    <a:pt x="1836" y="8961"/>
                  </a:cubicBezTo>
                  <a:cubicBezTo>
                    <a:pt x="1856" y="9166"/>
                    <a:pt x="1861" y="9406"/>
                    <a:pt x="1709" y="9545"/>
                  </a:cubicBezTo>
                  <a:cubicBezTo>
                    <a:pt x="1639" y="9610"/>
                    <a:pt x="1559" y="9637"/>
                    <a:pt x="1475" y="9637"/>
                  </a:cubicBezTo>
                  <a:cubicBezTo>
                    <a:pt x="1234" y="9637"/>
                    <a:pt x="960" y="9410"/>
                    <a:pt x="791" y="9191"/>
                  </a:cubicBezTo>
                  <a:cubicBezTo>
                    <a:pt x="695" y="9068"/>
                    <a:pt x="602" y="8943"/>
                    <a:pt x="507" y="8818"/>
                  </a:cubicBezTo>
                  <a:lnTo>
                    <a:pt x="507" y="8818"/>
                  </a:lnTo>
                  <a:lnTo>
                    <a:pt x="3086" y="15222"/>
                  </a:lnTo>
                  <a:cubicBezTo>
                    <a:pt x="3336" y="15845"/>
                    <a:pt x="3633" y="16368"/>
                    <a:pt x="3890" y="16990"/>
                  </a:cubicBezTo>
                  <a:cubicBezTo>
                    <a:pt x="3643" y="14406"/>
                    <a:pt x="3279" y="11838"/>
                    <a:pt x="2800" y="9284"/>
                  </a:cubicBezTo>
                  <a:cubicBezTo>
                    <a:pt x="2206" y="6107"/>
                    <a:pt x="1393" y="289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0"/>
            <p:cNvSpPr/>
            <p:nvPr/>
          </p:nvSpPr>
          <p:spPr>
            <a:xfrm>
              <a:off x="1683725" y="2266775"/>
              <a:ext cx="168700" cy="214275"/>
            </a:xfrm>
            <a:custGeom>
              <a:avLst/>
              <a:gdLst/>
              <a:ahLst/>
              <a:cxnLst/>
              <a:rect l="l" t="t" r="r" b="b"/>
              <a:pathLst>
                <a:path w="6748" h="8571" extrusionOk="0">
                  <a:moveTo>
                    <a:pt x="1745" y="0"/>
                  </a:moveTo>
                  <a:cubicBezTo>
                    <a:pt x="2069" y="661"/>
                    <a:pt x="2297" y="1354"/>
                    <a:pt x="2358" y="2092"/>
                  </a:cubicBezTo>
                  <a:cubicBezTo>
                    <a:pt x="2367" y="2188"/>
                    <a:pt x="2370" y="2292"/>
                    <a:pt x="2328" y="2377"/>
                  </a:cubicBezTo>
                  <a:cubicBezTo>
                    <a:pt x="2267" y="2499"/>
                    <a:pt x="2151" y="2546"/>
                    <a:pt x="2017" y="2546"/>
                  </a:cubicBezTo>
                  <a:cubicBezTo>
                    <a:pt x="1854" y="2546"/>
                    <a:pt x="1665" y="2477"/>
                    <a:pt x="1520" y="2393"/>
                  </a:cubicBezTo>
                  <a:cubicBezTo>
                    <a:pt x="995" y="2092"/>
                    <a:pt x="488" y="1763"/>
                    <a:pt x="1" y="1406"/>
                  </a:cubicBezTo>
                  <a:lnTo>
                    <a:pt x="1" y="1406"/>
                  </a:lnTo>
                  <a:cubicBezTo>
                    <a:pt x="2020" y="3429"/>
                    <a:pt x="5533" y="7038"/>
                    <a:pt x="6747" y="8570"/>
                  </a:cubicBezTo>
                  <a:cubicBezTo>
                    <a:pt x="5319" y="5588"/>
                    <a:pt x="3726" y="2634"/>
                    <a:pt x="1745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0"/>
            <p:cNvSpPr/>
            <p:nvPr/>
          </p:nvSpPr>
          <p:spPr>
            <a:xfrm>
              <a:off x="1694350" y="2407000"/>
              <a:ext cx="141375" cy="71900"/>
            </a:xfrm>
            <a:custGeom>
              <a:avLst/>
              <a:gdLst/>
              <a:ahLst/>
              <a:cxnLst/>
              <a:rect l="l" t="t" r="r" b="b"/>
              <a:pathLst>
                <a:path w="5655" h="2876" extrusionOk="0">
                  <a:moveTo>
                    <a:pt x="1554" y="0"/>
                  </a:moveTo>
                  <a:cubicBezTo>
                    <a:pt x="1654" y="97"/>
                    <a:pt x="1738" y="209"/>
                    <a:pt x="1803" y="334"/>
                  </a:cubicBezTo>
                  <a:cubicBezTo>
                    <a:pt x="1938" y="609"/>
                    <a:pt x="1919" y="986"/>
                    <a:pt x="1674" y="1172"/>
                  </a:cubicBezTo>
                  <a:cubicBezTo>
                    <a:pt x="1510" y="1297"/>
                    <a:pt x="1288" y="1308"/>
                    <a:pt x="1081" y="1309"/>
                  </a:cubicBezTo>
                  <a:cubicBezTo>
                    <a:pt x="720" y="1309"/>
                    <a:pt x="361" y="1297"/>
                    <a:pt x="1" y="1270"/>
                  </a:cubicBezTo>
                  <a:lnTo>
                    <a:pt x="1" y="1270"/>
                  </a:lnTo>
                  <a:cubicBezTo>
                    <a:pt x="156" y="1318"/>
                    <a:pt x="311" y="1367"/>
                    <a:pt x="467" y="1411"/>
                  </a:cubicBezTo>
                  <a:cubicBezTo>
                    <a:pt x="2111" y="1892"/>
                    <a:pt x="4024" y="2352"/>
                    <a:pt x="5654" y="2875"/>
                  </a:cubicBezTo>
                  <a:cubicBezTo>
                    <a:pt x="4360" y="1818"/>
                    <a:pt x="2988" y="858"/>
                    <a:pt x="1554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2" name="Google Shape;2552;p40"/>
          <p:cNvGrpSpPr/>
          <p:nvPr/>
        </p:nvGrpSpPr>
        <p:grpSpPr>
          <a:xfrm>
            <a:off x="4610043" y="4458435"/>
            <a:ext cx="333562" cy="273594"/>
            <a:chOff x="1280350" y="1893050"/>
            <a:chExt cx="315098" cy="258449"/>
          </a:xfrm>
        </p:grpSpPr>
        <p:sp>
          <p:nvSpPr>
            <p:cNvPr id="2553" name="Google Shape;2553;p40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0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0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0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0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8" name="Google Shape;2568;p40"/>
          <p:cNvGrpSpPr/>
          <p:nvPr/>
        </p:nvGrpSpPr>
        <p:grpSpPr>
          <a:xfrm flipH="1">
            <a:off x="3429994" y="4697644"/>
            <a:ext cx="397874" cy="326344"/>
            <a:chOff x="1280350" y="1893050"/>
            <a:chExt cx="315098" cy="258449"/>
          </a:xfrm>
        </p:grpSpPr>
        <p:sp>
          <p:nvSpPr>
            <p:cNvPr id="2569" name="Google Shape;2569;p40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0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0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0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0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0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0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0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0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0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0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2679405" y="1616149"/>
            <a:ext cx="499730" cy="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437949" y="1616147"/>
            <a:ext cx="499730" cy="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657604" y="2336889"/>
            <a:ext cx="499730" cy="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158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p40"/>
          <p:cNvSpPr/>
          <p:nvPr/>
        </p:nvSpPr>
        <p:spPr>
          <a:xfrm>
            <a:off x="0" y="4436125"/>
            <a:ext cx="9517073" cy="1309521"/>
          </a:xfrm>
          <a:custGeom>
            <a:avLst/>
            <a:gdLst/>
            <a:ahLst/>
            <a:cxnLst/>
            <a:rect l="l" t="t" r="r" b="b"/>
            <a:pathLst>
              <a:path w="115530" h="30236" extrusionOk="0">
                <a:moveTo>
                  <a:pt x="79732" y="1"/>
                </a:moveTo>
                <a:cubicBezTo>
                  <a:pt x="76026" y="1"/>
                  <a:pt x="73123" y="2645"/>
                  <a:pt x="69313" y="2862"/>
                </a:cubicBezTo>
                <a:cubicBezTo>
                  <a:pt x="69139" y="2872"/>
                  <a:pt x="68965" y="2876"/>
                  <a:pt x="68791" y="2876"/>
                </a:cubicBezTo>
                <a:cubicBezTo>
                  <a:pt x="65851" y="2876"/>
                  <a:pt x="63048" y="1527"/>
                  <a:pt x="60164" y="1527"/>
                </a:cubicBezTo>
                <a:cubicBezTo>
                  <a:pt x="59799" y="1527"/>
                  <a:pt x="59432" y="1549"/>
                  <a:pt x="59063" y="1598"/>
                </a:cubicBezTo>
                <a:cubicBezTo>
                  <a:pt x="58253" y="1705"/>
                  <a:pt x="57478" y="1942"/>
                  <a:pt x="56651" y="1955"/>
                </a:cubicBezTo>
                <a:cubicBezTo>
                  <a:pt x="56630" y="1955"/>
                  <a:pt x="56609" y="1955"/>
                  <a:pt x="56588" y="1955"/>
                </a:cubicBezTo>
                <a:cubicBezTo>
                  <a:pt x="55835" y="1955"/>
                  <a:pt x="55113" y="1772"/>
                  <a:pt x="54395" y="1621"/>
                </a:cubicBezTo>
                <a:cubicBezTo>
                  <a:pt x="52581" y="1239"/>
                  <a:pt x="50672" y="1046"/>
                  <a:pt x="48762" y="1046"/>
                </a:cubicBezTo>
                <a:cubicBezTo>
                  <a:pt x="47675" y="1046"/>
                  <a:pt x="46588" y="1109"/>
                  <a:pt x="45519" y="1235"/>
                </a:cubicBezTo>
                <a:cubicBezTo>
                  <a:pt x="41728" y="1681"/>
                  <a:pt x="37839" y="2896"/>
                  <a:pt x="34150" y="2896"/>
                </a:cubicBezTo>
                <a:cubicBezTo>
                  <a:pt x="32953" y="2896"/>
                  <a:pt x="31776" y="2768"/>
                  <a:pt x="30631" y="2444"/>
                </a:cubicBezTo>
                <a:cubicBezTo>
                  <a:pt x="28224" y="1763"/>
                  <a:pt x="26100" y="245"/>
                  <a:pt x="23608" y="245"/>
                </a:cubicBezTo>
                <a:cubicBezTo>
                  <a:pt x="23348" y="245"/>
                  <a:pt x="23084" y="262"/>
                  <a:pt x="22815" y="298"/>
                </a:cubicBezTo>
                <a:cubicBezTo>
                  <a:pt x="21476" y="476"/>
                  <a:pt x="20361" y="1128"/>
                  <a:pt x="19006" y="1244"/>
                </a:cubicBezTo>
                <a:cubicBezTo>
                  <a:pt x="18850" y="1257"/>
                  <a:pt x="18694" y="1263"/>
                  <a:pt x="18537" y="1263"/>
                </a:cubicBezTo>
                <a:cubicBezTo>
                  <a:pt x="17760" y="1263"/>
                  <a:pt x="16985" y="1115"/>
                  <a:pt x="16222" y="996"/>
                </a:cubicBezTo>
                <a:cubicBezTo>
                  <a:pt x="14611" y="743"/>
                  <a:pt x="12955" y="619"/>
                  <a:pt x="11298" y="619"/>
                </a:cubicBezTo>
                <a:cubicBezTo>
                  <a:pt x="7331" y="619"/>
                  <a:pt x="3360" y="1330"/>
                  <a:pt x="0" y="2685"/>
                </a:cubicBezTo>
                <a:lnTo>
                  <a:pt x="0" y="30235"/>
                </a:lnTo>
                <a:lnTo>
                  <a:pt x="113339" y="30235"/>
                </a:lnTo>
                <a:lnTo>
                  <a:pt x="115530" y="2378"/>
                </a:lnTo>
                <a:lnTo>
                  <a:pt x="115530" y="2378"/>
                </a:lnTo>
                <a:cubicBezTo>
                  <a:pt x="113955" y="2773"/>
                  <a:pt x="112270" y="2964"/>
                  <a:pt x="110582" y="2964"/>
                </a:cubicBezTo>
                <a:cubicBezTo>
                  <a:pt x="107589" y="2964"/>
                  <a:pt x="104585" y="2364"/>
                  <a:pt x="102167" y="1237"/>
                </a:cubicBezTo>
                <a:cubicBezTo>
                  <a:pt x="101779" y="1057"/>
                  <a:pt x="101323" y="965"/>
                  <a:pt x="100867" y="965"/>
                </a:cubicBezTo>
                <a:cubicBezTo>
                  <a:pt x="100453" y="965"/>
                  <a:pt x="100040" y="1040"/>
                  <a:pt x="99680" y="1196"/>
                </a:cubicBezTo>
                <a:cubicBezTo>
                  <a:pt x="98789" y="1582"/>
                  <a:pt x="97709" y="1791"/>
                  <a:pt x="96633" y="1791"/>
                </a:cubicBezTo>
                <a:cubicBezTo>
                  <a:pt x="95981" y="1791"/>
                  <a:pt x="95331" y="1714"/>
                  <a:pt x="94726" y="1553"/>
                </a:cubicBezTo>
                <a:cubicBezTo>
                  <a:pt x="94012" y="1364"/>
                  <a:pt x="93344" y="1069"/>
                  <a:pt x="92576" y="1012"/>
                </a:cubicBezTo>
                <a:cubicBezTo>
                  <a:pt x="92478" y="1004"/>
                  <a:pt x="92382" y="1001"/>
                  <a:pt x="92286" y="1001"/>
                </a:cubicBezTo>
                <a:cubicBezTo>
                  <a:pt x="90973" y="1001"/>
                  <a:pt x="89803" y="1653"/>
                  <a:pt x="88483" y="1819"/>
                </a:cubicBezTo>
                <a:cubicBezTo>
                  <a:pt x="88238" y="1850"/>
                  <a:pt x="87996" y="1864"/>
                  <a:pt x="87758" y="1864"/>
                </a:cubicBezTo>
                <a:cubicBezTo>
                  <a:pt x="85205" y="1864"/>
                  <a:pt x="82987" y="233"/>
                  <a:pt x="80333" y="24"/>
                </a:cubicBezTo>
                <a:cubicBezTo>
                  <a:pt x="80130" y="8"/>
                  <a:pt x="79930" y="1"/>
                  <a:pt x="79732" y="1"/>
                </a:cubicBezTo>
                <a:close/>
              </a:path>
            </a:pathLst>
          </a:custGeom>
          <a:solidFill>
            <a:srgbClr val="C1A487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40"/>
          <p:cNvSpPr txBox="1">
            <a:spLocks noGrp="1"/>
          </p:cNvSpPr>
          <p:nvPr>
            <p:ph type="title"/>
          </p:nvPr>
        </p:nvSpPr>
        <p:spPr>
          <a:xfrm>
            <a:off x="449130" y="116550"/>
            <a:ext cx="2999243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Soal Latihan 2</a:t>
            </a:r>
            <a:endParaRPr dirty="0"/>
          </a:p>
        </p:txBody>
      </p:sp>
      <p:sp>
        <p:nvSpPr>
          <p:cNvPr id="2524" name="Google Shape;2524;p40"/>
          <p:cNvSpPr txBox="1"/>
          <p:nvPr/>
        </p:nvSpPr>
        <p:spPr>
          <a:xfrm>
            <a:off x="1262431" y="565501"/>
            <a:ext cx="7637019" cy="526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Manajemen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produksi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Fernwood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Company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tertarik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untuk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menentukan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komponen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tetap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komponen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variabel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dari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perlengkapan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,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suatu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semivariabel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,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diukur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terhadap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jam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tenaga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kerja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langsung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. Data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untuk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sepuluh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bulan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pertama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dari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tahun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berjalan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adalah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sebagai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berikut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: </a:t>
            </a:r>
          </a:p>
          <a:p>
            <a:pPr marL="127000" lvl="0" algn="just">
              <a:buClr>
                <a:schemeClr val="lt2"/>
              </a:buClr>
              <a:buSzPts val="1600"/>
            </a:pPr>
            <a:endParaRPr lang="en-US" sz="1600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Bulan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	  Jam Tenaga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Kerja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Langsung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Perlengkapan</a:t>
            </a:r>
            <a:endParaRPr lang="en-US" sz="1600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Januari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	  450 				$ 600 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Februari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  475 				$ 700 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Maret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	  500				$ 750 	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April 	  550 				$ 650 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Mei 	  725 				$ 900 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Juni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	  750 				$ 800 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Juli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	  675 				$ 825 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Agustus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	  525 				$ 725 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September 600 				$ 775 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Oktober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	  625 				$ 850</a:t>
            </a:r>
          </a:p>
          <a:p>
            <a:pPr marL="127000" lvl="0" algn="just">
              <a:buClr>
                <a:schemeClr val="lt2"/>
              </a:buClr>
              <a:buSzPts val="1600"/>
            </a:pPr>
            <a:endParaRPr lang="en-US" sz="1600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Diminta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: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Menggunakan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metode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tinggi-rendah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,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hitunglah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tarif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variabel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dan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tetap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untuk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perlengkapan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.</a:t>
            </a:r>
          </a:p>
        </p:txBody>
      </p:sp>
      <p:grpSp>
        <p:nvGrpSpPr>
          <p:cNvPr id="2530" name="Google Shape;2530;p40"/>
          <p:cNvGrpSpPr/>
          <p:nvPr/>
        </p:nvGrpSpPr>
        <p:grpSpPr>
          <a:xfrm>
            <a:off x="-170387" y="3911085"/>
            <a:ext cx="1508505" cy="1666443"/>
            <a:chOff x="1586725" y="1797325"/>
            <a:chExt cx="618950" cy="683725"/>
          </a:xfrm>
        </p:grpSpPr>
        <p:sp>
          <p:nvSpPr>
            <p:cNvPr id="2531" name="Google Shape;2531;p40"/>
            <p:cNvSpPr/>
            <p:nvPr/>
          </p:nvSpPr>
          <p:spPr>
            <a:xfrm>
              <a:off x="1807975" y="1797325"/>
              <a:ext cx="121100" cy="683625"/>
            </a:xfrm>
            <a:custGeom>
              <a:avLst/>
              <a:gdLst/>
              <a:ahLst/>
              <a:cxnLst/>
              <a:rect l="l" t="t" r="r" b="b"/>
              <a:pathLst>
                <a:path w="4844" h="27345" extrusionOk="0">
                  <a:moveTo>
                    <a:pt x="2349" y="0"/>
                  </a:moveTo>
                  <a:cubicBezTo>
                    <a:pt x="2157" y="0"/>
                    <a:pt x="1957" y="104"/>
                    <a:pt x="1833" y="257"/>
                  </a:cubicBezTo>
                  <a:cubicBezTo>
                    <a:pt x="1649" y="484"/>
                    <a:pt x="1590" y="786"/>
                    <a:pt x="1540" y="1073"/>
                  </a:cubicBezTo>
                  <a:cubicBezTo>
                    <a:pt x="0" y="9873"/>
                    <a:pt x="1045" y="19109"/>
                    <a:pt x="4508" y="27345"/>
                  </a:cubicBezTo>
                  <a:cubicBezTo>
                    <a:pt x="4572" y="25982"/>
                    <a:pt x="4649" y="21218"/>
                    <a:pt x="4717" y="20080"/>
                  </a:cubicBezTo>
                  <a:cubicBezTo>
                    <a:pt x="4843" y="17964"/>
                    <a:pt x="4604" y="15843"/>
                    <a:pt x="4497" y="13725"/>
                  </a:cubicBezTo>
                  <a:cubicBezTo>
                    <a:pt x="4272" y="9255"/>
                    <a:pt x="4604" y="4607"/>
                    <a:pt x="2877" y="478"/>
                  </a:cubicBezTo>
                  <a:cubicBezTo>
                    <a:pt x="2815" y="328"/>
                    <a:pt x="2743" y="171"/>
                    <a:pt x="2609" y="78"/>
                  </a:cubicBezTo>
                  <a:cubicBezTo>
                    <a:pt x="2531" y="24"/>
                    <a:pt x="2441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1934450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70" y="0"/>
                  </a:moveTo>
                  <a:cubicBezTo>
                    <a:pt x="7429" y="0"/>
                    <a:pt x="7285" y="37"/>
                    <a:pt x="7159" y="100"/>
                  </a:cubicBezTo>
                  <a:cubicBezTo>
                    <a:pt x="6904" y="228"/>
                    <a:pt x="6708" y="448"/>
                    <a:pt x="6522" y="668"/>
                  </a:cubicBezTo>
                  <a:cubicBezTo>
                    <a:pt x="3381" y="4400"/>
                    <a:pt x="1990" y="9286"/>
                    <a:pt x="1090" y="14080"/>
                  </a:cubicBezTo>
                  <a:cubicBezTo>
                    <a:pt x="611" y="16630"/>
                    <a:pt x="249" y="19198"/>
                    <a:pt x="0" y="21786"/>
                  </a:cubicBezTo>
                  <a:cubicBezTo>
                    <a:pt x="256" y="21164"/>
                    <a:pt x="554" y="20641"/>
                    <a:pt x="804" y="20018"/>
                  </a:cubicBezTo>
                  <a:lnTo>
                    <a:pt x="6943" y="4775"/>
                  </a:lnTo>
                  <a:cubicBezTo>
                    <a:pt x="7395" y="3652"/>
                    <a:pt x="7849" y="2527"/>
                    <a:pt x="8156" y="1355"/>
                  </a:cubicBezTo>
                  <a:cubicBezTo>
                    <a:pt x="8266" y="930"/>
                    <a:pt x="8324" y="393"/>
                    <a:pt x="7974" y="127"/>
                  </a:cubicBezTo>
                  <a:cubicBezTo>
                    <a:pt x="7858" y="39"/>
                    <a:pt x="7715" y="0"/>
                    <a:pt x="7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1946150" y="2152650"/>
              <a:ext cx="259525" cy="321925"/>
            </a:xfrm>
            <a:custGeom>
              <a:avLst/>
              <a:gdLst/>
              <a:ahLst/>
              <a:cxnLst/>
              <a:rect l="l" t="t" r="r" b="b"/>
              <a:pathLst>
                <a:path w="10381" h="12877" extrusionOk="0">
                  <a:moveTo>
                    <a:pt x="9590" y="0"/>
                  </a:moveTo>
                  <a:cubicBezTo>
                    <a:pt x="9524" y="0"/>
                    <a:pt x="9459" y="7"/>
                    <a:pt x="9397" y="21"/>
                  </a:cubicBezTo>
                  <a:cubicBezTo>
                    <a:pt x="9041" y="99"/>
                    <a:pt x="8747" y="340"/>
                    <a:pt x="8474" y="582"/>
                  </a:cubicBezTo>
                  <a:cubicBezTo>
                    <a:pt x="4715" y="3896"/>
                    <a:pt x="2165" y="8357"/>
                    <a:pt x="0" y="12876"/>
                  </a:cubicBezTo>
                  <a:cubicBezTo>
                    <a:pt x="1532" y="10948"/>
                    <a:pt x="6790" y="5646"/>
                    <a:pt x="7850" y="4639"/>
                  </a:cubicBezTo>
                  <a:cubicBezTo>
                    <a:pt x="8911" y="3632"/>
                    <a:pt x="9904" y="2467"/>
                    <a:pt x="10286" y="1055"/>
                  </a:cubicBezTo>
                  <a:cubicBezTo>
                    <a:pt x="10340" y="851"/>
                    <a:pt x="10381" y="632"/>
                    <a:pt x="10309" y="433"/>
                  </a:cubicBezTo>
                  <a:cubicBezTo>
                    <a:pt x="10208" y="151"/>
                    <a:pt x="9896" y="0"/>
                    <a:pt x="9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1962475" y="2363575"/>
              <a:ext cx="230025" cy="108850"/>
            </a:xfrm>
            <a:custGeom>
              <a:avLst/>
              <a:gdLst/>
              <a:ahLst/>
              <a:cxnLst/>
              <a:rect l="l" t="t" r="r" b="b"/>
              <a:pathLst>
                <a:path w="9201" h="4354" extrusionOk="0">
                  <a:moveTo>
                    <a:pt x="8062" y="1"/>
                  </a:moveTo>
                  <a:cubicBezTo>
                    <a:pt x="7972" y="1"/>
                    <a:pt x="7881" y="6"/>
                    <a:pt x="7792" y="14"/>
                  </a:cubicBezTo>
                  <a:cubicBezTo>
                    <a:pt x="6610" y="121"/>
                    <a:pt x="5515" y="670"/>
                    <a:pt x="4485" y="1262"/>
                  </a:cubicBezTo>
                  <a:cubicBezTo>
                    <a:pt x="2910" y="2171"/>
                    <a:pt x="1410" y="3205"/>
                    <a:pt x="1" y="4354"/>
                  </a:cubicBezTo>
                  <a:cubicBezTo>
                    <a:pt x="1594" y="3845"/>
                    <a:pt x="3462" y="3395"/>
                    <a:pt x="5067" y="2925"/>
                  </a:cubicBezTo>
                  <a:cubicBezTo>
                    <a:pt x="6242" y="2582"/>
                    <a:pt x="7379" y="2127"/>
                    <a:pt x="8465" y="1566"/>
                  </a:cubicBezTo>
                  <a:cubicBezTo>
                    <a:pt x="8756" y="1416"/>
                    <a:pt x="9074" y="1218"/>
                    <a:pt x="9138" y="896"/>
                  </a:cubicBezTo>
                  <a:cubicBezTo>
                    <a:pt x="9201" y="591"/>
                    <a:pt x="8988" y="279"/>
                    <a:pt x="8712" y="136"/>
                  </a:cubicBezTo>
                  <a:cubicBezTo>
                    <a:pt x="8513" y="34"/>
                    <a:pt x="8288" y="1"/>
                    <a:pt x="8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0"/>
            <p:cNvSpPr/>
            <p:nvPr/>
          </p:nvSpPr>
          <p:spPr>
            <a:xfrm>
              <a:off x="1664175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6" y="0"/>
                  </a:moveTo>
                  <a:cubicBezTo>
                    <a:pt x="611" y="0"/>
                    <a:pt x="468" y="39"/>
                    <a:pt x="352" y="127"/>
                  </a:cubicBezTo>
                  <a:cubicBezTo>
                    <a:pt x="1" y="393"/>
                    <a:pt x="60" y="930"/>
                    <a:pt x="170" y="1355"/>
                  </a:cubicBezTo>
                  <a:cubicBezTo>
                    <a:pt x="477" y="2527"/>
                    <a:pt x="931" y="3652"/>
                    <a:pt x="1383" y="4775"/>
                  </a:cubicBezTo>
                  <a:lnTo>
                    <a:pt x="7522" y="20018"/>
                  </a:lnTo>
                  <a:cubicBezTo>
                    <a:pt x="7774" y="20641"/>
                    <a:pt x="8070" y="21164"/>
                    <a:pt x="8324" y="21786"/>
                  </a:cubicBezTo>
                  <a:cubicBezTo>
                    <a:pt x="8077" y="19198"/>
                    <a:pt x="7715" y="16630"/>
                    <a:pt x="7236" y="14080"/>
                  </a:cubicBezTo>
                  <a:cubicBezTo>
                    <a:pt x="6336" y="9286"/>
                    <a:pt x="4945" y="4400"/>
                    <a:pt x="1802" y="668"/>
                  </a:cubicBezTo>
                  <a:cubicBezTo>
                    <a:pt x="1618" y="448"/>
                    <a:pt x="1422" y="228"/>
                    <a:pt x="1167" y="100"/>
                  </a:cubicBezTo>
                  <a:cubicBezTo>
                    <a:pt x="1041" y="37"/>
                    <a:pt x="897" y="0"/>
                    <a:pt x="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0"/>
            <p:cNvSpPr/>
            <p:nvPr/>
          </p:nvSpPr>
          <p:spPr>
            <a:xfrm>
              <a:off x="1586725" y="2151500"/>
              <a:ext cx="265700" cy="329550"/>
            </a:xfrm>
            <a:custGeom>
              <a:avLst/>
              <a:gdLst/>
              <a:ahLst/>
              <a:cxnLst/>
              <a:rect l="l" t="t" r="r" b="b"/>
              <a:pathLst>
                <a:path w="10628" h="13182" extrusionOk="0">
                  <a:moveTo>
                    <a:pt x="812" y="0"/>
                  </a:moveTo>
                  <a:cubicBezTo>
                    <a:pt x="498" y="0"/>
                    <a:pt x="178" y="153"/>
                    <a:pt x="74" y="444"/>
                  </a:cubicBezTo>
                  <a:cubicBezTo>
                    <a:pt x="0" y="645"/>
                    <a:pt x="41" y="870"/>
                    <a:pt x="99" y="1078"/>
                  </a:cubicBezTo>
                  <a:cubicBezTo>
                    <a:pt x="488" y="2524"/>
                    <a:pt x="1506" y="3717"/>
                    <a:pt x="2591" y="4747"/>
                  </a:cubicBezTo>
                  <a:cubicBezTo>
                    <a:pt x="3679" y="5779"/>
                    <a:pt x="9061" y="11208"/>
                    <a:pt x="10627" y="13181"/>
                  </a:cubicBezTo>
                  <a:cubicBezTo>
                    <a:pt x="8411" y="8554"/>
                    <a:pt x="5802" y="3988"/>
                    <a:pt x="1954" y="594"/>
                  </a:cubicBezTo>
                  <a:cubicBezTo>
                    <a:pt x="1674" y="347"/>
                    <a:pt x="1372" y="99"/>
                    <a:pt x="1008" y="20"/>
                  </a:cubicBezTo>
                  <a:cubicBezTo>
                    <a:pt x="944" y="7"/>
                    <a:pt x="878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1600250" y="2367400"/>
              <a:ext cx="235475" cy="111450"/>
            </a:xfrm>
            <a:custGeom>
              <a:avLst/>
              <a:gdLst/>
              <a:ahLst/>
              <a:cxnLst/>
              <a:rect l="l" t="t" r="r" b="b"/>
              <a:pathLst>
                <a:path w="9419" h="4458" extrusionOk="0">
                  <a:moveTo>
                    <a:pt x="1157" y="1"/>
                  </a:moveTo>
                  <a:cubicBezTo>
                    <a:pt x="929" y="1"/>
                    <a:pt x="702" y="33"/>
                    <a:pt x="500" y="138"/>
                  </a:cubicBezTo>
                  <a:cubicBezTo>
                    <a:pt x="217" y="284"/>
                    <a:pt x="0" y="606"/>
                    <a:pt x="63" y="918"/>
                  </a:cubicBezTo>
                  <a:cubicBezTo>
                    <a:pt x="129" y="1247"/>
                    <a:pt x="454" y="1449"/>
                    <a:pt x="752" y="1604"/>
                  </a:cubicBezTo>
                  <a:cubicBezTo>
                    <a:pt x="1865" y="2179"/>
                    <a:pt x="3029" y="2645"/>
                    <a:pt x="4231" y="2995"/>
                  </a:cubicBezTo>
                  <a:cubicBezTo>
                    <a:pt x="5875" y="3476"/>
                    <a:pt x="7788" y="3936"/>
                    <a:pt x="9418" y="4458"/>
                  </a:cubicBezTo>
                  <a:cubicBezTo>
                    <a:pt x="7975" y="3281"/>
                    <a:pt x="6440" y="2222"/>
                    <a:pt x="4827" y="1293"/>
                  </a:cubicBezTo>
                  <a:cubicBezTo>
                    <a:pt x="3774" y="686"/>
                    <a:pt x="2652" y="124"/>
                    <a:pt x="1442" y="15"/>
                  </a:cubicBezTo>
                  <a:cubicBezTo>
                    <a:pt x="1348" y="6"/>
                    <a:pt x="1252" y="1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1603775" y="2367450"/>
              <a:ext cx="231950" cy="111450"/>
            </a:xfrm>
            <a:custGeom>
              <a:avLst/>
              <a:gdLst/>
              <a:ahLst/>
              <a:cxnLst/>
              <a:rect l="l" t="t" r="r" b="b"/>
              <a:pathLst>
                <a:path w="9278" h="4458" extrusionOk="0">
                  <a:moveTo>
                    <a:pt x="1020" y="0"/>
                  </a:moveTo>
                  <a:cubicBezTo>
                    <a:pt x="790" y="0"/>
                    <a:pt x="562" y="34"/>
                    <a:pt x="359" y="138"/>
                  </a:cubicBezTo>
                  <a:cubicBezTo>
                    <a:pt x="209" y="216"/>
                    <a:pt x="83" y="338"/>
                    <a:pt x="1" y="486"/>
                  </a:cubicBezTo>
                  <a:cubicBezTo>
                    <a:pt x="3195" y="1175"/>
                    <a:pt x="6224" y="2486"/>
                    <a:pt x="8913" y="4345"/>
                  </a:cubicBezTo>
                  <a:cubicBezTo>
                    <a:pt x="9036" y="4382"/>
                    <a:pt x="9159" y="4418"/>
                    <a:pt x="9277" y="4457"/>
                  </a:cubicBezTo>
                  <a:cubicBezTo>
                    <a:pt x="7834" y="3281"/>
                    <a:pt x="6299" y="2222"/>
                    <a:pt x="4686" y="1293"/>
                  </a:cubicBezTo>
                  <a:cubicBezTo>
                    <a:pt x="3633" y="686"/>
                    <a:pt x="2511" y="124"/>
                    <a:pt x="1301" y="15"/>
                  </a:cubicBezTo>
                  <a:cubicBezTo>
                    <a:pt x="1208" y="6"/>
                    <a:pt x="1114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1598550" y="2151500"/>
              <a:ext cx="247400" cy="316150"/>
            </a:xfrm>
            <a:custGeom>
              <a:avLst/>
              <a:gdLst/>
              <a:ahLst/>
              <a:cxnLst/>
              <a:rect l="l" t="t" r="r" b="b"/>
              <a:pathLst>
                <a:path w="9896" h="12646" extrusionOk="0">
                  <a:moveTo>
                    <a:pt x="342" y="0"/>
                  </a:moveTo>
                  <a:cubicBezTo>
                    <a:pt x="226" y="0"/>
                    <a:pt x="110" y="22"/>
                    <a:pt x="1" y="63"/>
                  </a:cubicBezTo>
                  <a:cubicBezTo>
                    <a:pt x="3545" y="4058"/>
                    <a:pt x="6849" y="8260"/>
                    <a:pt x="9895" y="12645"/>
                  </a:cubicBezTo>
                  <a:cubicBezTo>
                    <a:pt x="7733" y="8203"/>
                    <a:pt x="5179" y="3856"/>
                    <a:pt x="1481" y="594"/>
                  </a:cubicBezTo>
                  <a:cubicBezTo>
                    <a:pt x="1201" y="347"/>
                    <a:pt x="899" y="99"/>
                    <a:pt x="535" y="20"/>
                  </a:cubicBezTo>
                  <a:cubicBezTo>
                    <a:pt x="471" y="7"/>
                    <a:pt x="406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1676050" y="1929825"/>
              <a:ext cx="194400" cy="526400"/>
            </a:xfrm>
            <a:custGeom>
              <a:avLst/>
              <a:gdLst/>
              <a:ahLst/>
              <a:cxnLst/>
              <a:rect l="l" t="t" r="r" b="b"/>
              <a:pathLst>
                <a:path w="7776" h="21056" extrusionOk="0">
                  <a:moveTo>
                    <a:pt x="282" y="1"/>
                  </a:moveTo>
                  <a:cubicBezTo>
                    <a:pt x="184" y="1"/>
                    <a:pt x="88" y="18"/>
                    <a:pt x="1" y="55"/>
                  </a:cubicBezTo>
                  <a:cubicBezTo>
                    <a:pt x="958" y="1853"/>
                    <a:pt x="1749" y="3743"/>
                    <a:pt x="2501" y="5639"/>
                  </a:cubicBezTo>
                  <a:cubicBezTo>
                    <a:pt x="4504" y="10689"/>
                    <a:pt x="6263" y="15827"/>
                    <a:pt x="7776" y="21055"/>
                  </a:cubicBezTo>
                  <a:cubicBezTo>
                    <a:pt x="7533" y="18718"/>
                    <a:pt x="7195" y="16391"/>
                    <a:pt x="6761" y="14078"/>
                  </a:cubicBezTo>
                  <a:cubicBezTo>
                    <a:pt x="5863" y="9286"/>
                    <a:pt x="4470" y="4400"/>
                    <a:pt x="1329" y="668"/>
                  </a:cubicBezTo>
                  <a:cubicBezTo>
                    <a:pt x="1145" y="448"/>
                    <a:pt x="949" y="228"/>
                    <a:pt x="692" y="100"/>
                  </a:cubicBezTo>
                  <a:cubicBezTo>
                    <a:pt x="566" y="37"/>
                    <a:pt x="423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0"/>
            <p:cNvSpPr/>
            <p:nvPr/>
          </p:nvSpPr>
          <p:spPr>
            <a:xfrm>
              <a:off x="1862750" y="1797350"/>
              <a:ext cx="66325" cy="675750"/>
            </a:xfrm>
            <a:custGeom>
              <a:avLst/>
              <a:gdLst/>
              <a:ahLst/>
              <a:cxnLst/>
              <a:rect l="l" t="t" r="r" b="b"/>
              <a:pathLst>
                <a:path w="2653" h="27030" extrusionOk="0">
                  <a:moveTo>
                    <a:pt x="160" y="1"/>
                  </a:moveTo>
                  <a:cubicBezTo>
                    <a:pt x="107" y="1"/>
                    <a:pt x="53" y="9"/>
                    <a:pt x="1" y="24"/>
                  </a:cubicBezTo>
                  <a:cubicBezTo>
                    <a:pt x="149" y="4981"/>
                    <a:pt x="434" y="9935"/>
                    <a:pt x="720" y="14888"/>
                  </a:cubicBezTo>
                  <a:cubicBezTo>
                    <a:pt x="958" y="18970"/>
                    <a:pt x="1211" y="23117"/>
                    <a:pt x="2329" y="27029"/>
                  </a:cubicBezTo>
                  <a:cubicBezTo>
                    <a:pt x="2392" y="25367"/>
                    <a:pt x="2463" y="21142"/>
                    <a:pt x="2526" y="20081"/>
                  </a:cubicBezTo>
                  <a:cubicBezTo>
                    <a:pt x="2652" y="17963"/>
                    <a:pt x="2413" y="15842"/>
                    <a:pt x="2306" y="13724"/>
                  </a:cubicBezTo>
                  <a:cubicBezTo>
                    <a:pt x="2081" y="9254"/>
                    <a:pt x="2415" y="4606"/>
                    <a:pt x="686" y="477"/>
                  </a:cubicBezTo>
                  <a:cubicBezTo>
                    <a:pt x="624" y="327"/>
                    <a:pt x="552" y="170"/>
                    <a:pt x="418" y="77"/>
                  </a:cubicBezTo>
                  <a:cubicBezTo>
                    <a:pt x="341" y="24"/>
                    <a:pt x="251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0"/>
            <p:cNvSpPr/>
            <p:nvPr/>
          </p:nvSpPr>
          <p:spPr>
            <a:xfrm>
              <a:off x="1945350" y="1932975"/>
              <a:ext cx="197200" cy="517800"/>
            </a:xfrm>
            <a:custGeom>
              <a:avLst/>
              <a:gdLst/>
              <a:ahLst/>
              <a:cxnLst/>
              <a:rect l="l" t="t" r="r" b="b"/>
              <a:pathLst>
                <a:path w="7888" h="20712" extrusionOk="0">
                  <a:moveTo>
                    <a:pt x="7538" y="1"/>
                  </a:moveTo>
                  <a:cubicBezTo>
                    <a:pt x="3838" y="6413"/>
                    <a:pt x="1288" y="13422"/>
                    <a:pt x="0" y="20711"/>
                  </a:cubicBezTo>
                  <a:cubicBezTo>
                    <a:pt x="127" y="20447"/>
                    <a:pt x="254" y="20181"/>
                    <a:pt x="370" y="19892"/>
                  </a:cubicBezTo>
                  <a:lnTo>
                    <a:pt x="6507" y="4649"/>
                  </a:lnTo>
                  <a:cubicBezTo>
                    <a:pt x="6959" y="3527"/>
                    <a:pt x="7413" y="2401"/>
                    <a:pt x="7720" y="1231"/>
                  </a:cubicBezTo>
                  <a:cubicBezTo>
                    <a:pt x="7830" y="804"/>
                    <a:pt x="7888" y="267"/>
                    <a:pt x="7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1946150" y="2158825"/>
              <a:ext cx="259525" cy="315750"/>
            </a:xfrm>
            <a:custGeom>
              <a:avLst/>
              <a:gdLst/>
              <a:ahLst/>
              <a:cxnLst/>
              <a:rect l="l" t="t" r="r" b="b"/>
              <a:pathLst>
                <a:path w="10381" h="12630" extrusionOk="0">
                  <a:moveTo>
                    <a:pt x="10193" y="1"/>
                  </a:moveTo>
                  <a:cubicBezTo>
                    <a:pt x="6281" y="3660"/>
                    <a:pt x="3131" y="8090"/>
                    <a:pt x="59" y="12508"/>
                  </a:cubicBezTo>
                  <a:cubicBezTo>
                    <a:pt x="40" y="12549"/>
                    <a:pt x="20" y="12588"/>
                    <a:pt x="0" y="12629"/>
                  </a:cubicBezTo>
                  <a:cubicBezTo>
                    <a:pt x="1531" y="10701"/>
                    <a:pt x="6788" y="5399"/>
                    <a:pt x="7848" y="4392"/>
                  </a:cubicBezTo>
                  <a:cubicBezTo>
                    <a:pt x="8911" y="3385"/>
                    <a:pt x="9902" y="2220"/>
                    <a:pt x="10286" y="808"/>
                  </a:cubicBezTo>
                  <a:cubicBezTo>
                    <a:pt x="10340" y="604"/>
                    <a:pt x="10381" y="385"/>
                    <a:pt x="10309" y="186"/>
                  </a:cubicBezTo>
                  <a:cubicBezTo>
                    <a:pt x="10282" y="118"/>
                    <a:pt x="10243" y="54"/>
                    <a:pt x="10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1972650" y="2374050"/>
              <a:ext cx="219150" cy="95250"/>
            </a:xfrm>
            <a:custGeom>
              <a:avLst/>
              <a:gdLst/>
              <a:ahLst/>
              <a:cxnLst/>
              <a:rect l="l" t="t" r="r" b="b"/>
              <a:pathLst>
                <a:path w="8766" h="3810" extrusionOk="0">
                  <a:moveTo>
                    <a:pt x="8621" y="1"/>
                  </a:moveTo>
                  <a:cubicBezTo>
                    <a:pt x="5560" y="795"/>
                    <a:pt x="2649" y="2081"/>
                    <a:pt x="1" y="3810"/>
                  </a:cubicBezTo>
                  <a:cubicBezTo>
                    <a:pt x="1499" y="3351"/>
                    <a:pt x="3188" y="2936"/>
                    <a:pt x="4660" y="2506"/>
                  </a:cubicBezTo>
                  <a:cubicBezTo>
                    <a:pt x="5835" y="2165"/>
                    <a:pt x="6972" y="1710"/>
                    <a:pt x="8058" y="1147"/>
                  </a:cubicBezTo>
                  <a:cubicBezTo>
                    <a:pt x="8349" y="997"/>
                    <a:pt x="8667" y="801"/>
                    <a:pt x="8731" y="479"/>
                  </a:cubicBezTo>
                  <a:cubicBezTo>
                    <a:pt x="8765" y="311"/>
                    <a:pt x="8715" y="143"/>
                    <a:pt x="8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1830125" y="2072000"/>
              <a:ext cx="98950" cy="408950"/>
            </a:xfrm>
            <a:custGeom>
              <a:avLst/>
              <a:gdLst/>
              <a:ahLst/>
              <a:cxnLst/>
              <a:rect l="l" t="t" r="r" b="b"/>
              <a:pathLst>
                <a:path w="3958" h="16358" extrusionOk="0">
                  <a:moveTo>
                    <a:pt x="0" y="0"/>
                  </a:moveTo>
                  <a:cubicBezTo>
                    <a:pt x="225" y="5609"/>
                    <a:pt x="1445" y="11181"/>
                    <a:pt x="3622" y="16358"/>
                  </a:cubicBezTo>
                  <a:cubicBezTo>
                    <a:pt x="3686" y="14995"/>
                    <a:pt x="3764" y="10231"/>
                    <a:pt x="3831" y="9095"/>
                  </a:cubicBezTo>
                  <a:cubicBezTo>
                    <a:pt x="3957" y="6977"/>
                    <a:pt x="3718" y="4856"/>
                    <a:pt x="3611" y="2738"/>
                  </a:cubicBezTo>
                  <a:cubicBezTo>
                    <a:pt x="3584" y="2174"/>
                    <a:pt x="3563" y="1606"/>
                    <a:pt x="3548" y="1036"/>
                  </a:cubicBezTo>
                  <a:cubicBezTo>
                    <a:pt x="3325" y="2386"/>
                    <a:pt x="3047" y="3725"/>
                    <a:pt x="2713" y="5052"/>
                  </a:cubicBezTo>
                  <a:cubicBezTo>
                    <a:pt x="2663" y="5249"/>
                    <a:pt x="2604" y="5459"/>
                    <a:pt x="2445" y="5584"/>
                  </a:cubicBezTo>
                  <a:cubicBezTo>
                    <a:pt x="2354" y="5657"/>
                    <a:pt x="2244" y="5689"/>
                    <a:pt x="2131" y="5689"/>
                  </a:cubicBezTo>
                  <a:cubicBezTo>
                    <a:pt x="1952" y="5689"/>
                    <a:pt x="1765" y="5610"/>
                    <a:pt x="1632" y="5484"/>
                  </a:cubicBezTo>
                  <a:cubicBezTo>
                    <a:pt x="1416" y="5281"/>
                    <a:pt x="1311" y="4988"/>
                    <a:pt x="1216" y="4706"/>
                  </a:cubicBezTo>
                  <a:cubicBezTo>
                    <a:pt x="704" y="3166"/>
                    <a:pt x="297" y="159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1934450" y="2133025"/>
              <a:ext cx="139800" cy="341450"/>
            </a:xfrm>
            <a:custGeom>
              <a:avLst/>
              <a:gdLst/>
              <a:ahLst/>
              <a:cxnLst/>
              <a:rect l="l" t="t" r="r" b="b"/>
              <a:pathLst>
                <a:path w="5592" h="13658" extrusionOk="0">
                  <a:moveTo>
                    <a:pt x="5591" y="0"/>
                  </a:moveTo>
                  <a:lnTo>
                    <a:pt x="5591" y="0"/>
                  </a:lnTo>
                  <a:cubicBezTo>
                    <a:pt x="4736" y="1075"/>
                    <a:pt x="3840" y="2117"/>
                    <a:pt x="2902" y="3124"/>
                  </a:cubicBezTo>
                  <a:cubicBezTo>
                    <a:pt x="2770" y="3265"/>
                    <a:pt x="2615" y="3417"/>
                    <a:pt x="2421" y="3417"/>
                  </a:cubicBezTo>
                  <a:cubicBezTo>
                    <a:pt x="2419" y="3417"/>
                    <a:pt x="2417" y="3417"/>
                    <a:pt x="2415" y="3417"/>
                  </a:cubicBezTo>
                  <a:cubicBezTo>
                    <a:pt x="2022" y="3411"/>
                    <a:pt x="1936" y="2861"/>
                    <a:pt x="1986" y="2470"/>
                  </a:cubicBezTo>
                  <a:cubicBezTo>
                    <a:pt x="2036" y="2095"/>
                    <a:pt x="2090" y="1722"/>
                    <a:pt x="2149" y="1350"/>
                  </a:cubicBezTo>
                  <a:lnTo>
                    <a:pt x="2149" y="1350"/>
                  </a:lnTo>
                  <a:cubicBezTo>
                    <a:pt x="1718" y="2867"/>
                    <a:pt x="1377" y="4413"/>
                    <a:pt x="1090" y="5952"/>
                  </a:cubicBezTo>
                  <a:cubicBezTo>
                    <a:pt x="611" y="8502"/>
                    <a:pt x="249" y="11070"/>
                    <a:pt x="0" y="13658"/>
                  </a:cubicBezTo>
                  <a:cubicBezTo>
                    <a:pt x="256" y="13036"/>
                    <a:pt x="554" y="12513"/>
                    <a:pt x="804" y="11890"/>
                  </a:cubicBezTo>
                  <a:cubicBezTo>
                    <a:pt x="2400" y="7927"/>
                    <a:pt x="3997" y="3963"/>
                    <a:pt x="5591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1946200" y="2204000"/>
              <a:ext cx="247475" cy="270575"/>
            </a:xfrm>
            <a:custGeom>
              <a:avLst/>
              <a:gdLst/>
              <a:ahLst/>
              <a:cxnLst/>
              <a:rect l="l" t="t" r="r" b="b"/>
              <a:pathLst>
                <a:path w="9899" h="10823" extrusionOk="0">
                  <a:moveTo>
                    <a:pt x="9898" y="1"/>
                  </a:moveTo>
                  <a:cubicBezTo>
                    <a:pt x="8370" y="1581"/>
                    <a:pt x="6643" y="2960"/>
                    <a:pt x="4763" y="4101"/>
                  </a:cubicBezTo>
                  <a:cubicBezTo>
                    <a:pt x="4597" y="4201"/>
                    <a:pt x="4376" y="4283"/>
                    <a:pt x="4187" y="4283"/>
                  </a:cubicBezTo>
                  <a:cubicBezTo>
                    <a:pt x="4030" y="4283"/>
                    <a:pt x="3896" y="4227"/>
                    <a:pt x="3836" y="4079"/>
                  </a:cubicBezTo>
                  <a:cubicBezTo>
                    <a:pt x="3821" y="4042"/>
                    <a:pt x="3814" y="4003"/>
                    <a:pt x="3814" y="3961"/>
                  </a:cubicBezTo>
                  <a:cubicBezTo>
                    <a:pt x="2361" y="6131"/>
                    <a:pt x="1127" y="8467"/>
                    <a:pt x="0" y="10822"/>
                  </a:cubicBezTo>
                  <a:cubicBezTo>
                    <a:pt x="1530" y="8894"/>
                    <a:pt x="6788" y="3592"/>
                    <a:pt x="7848" y="2585"/>
                  </a:cubicBezTo>
                  <a:cubicBezTo>
                    <a:pt x="8647" y="1826"/>
                    <a:pt x="9409" y="978"/>
                    <a:pt x="9898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1962475" y="2382625"/>
              <a:ext cx="212450" cy="89850"/>
            </a:xfrm>
            <a:custGeom>
              <a:avLst/>
              <a:gdLst/>
              <a:ahLst/>
              <a:cxnLst/>
              <a:rect l="l" t="t" r="r" b="b"/>
              <a:pathLst>
                <a:path w="8498" h="3594" extrusionOk="0">
                  <a:moveTo>
                    <a:pt x="5412" y="0"/>
                  </a:moveTo>
                  <a:lnTo>
                    <a:pt x="5412" y="0"/>
                  </a:lnTo>
                  <a:cubicBezTo>
                    <a:pt x="5097" y="158"/>
                    <a:pt x="4788" y="327"/>
                    <a:pt x="4485" y="502"/>
                  </a:cubicBezTo>
                  <a:cubicBezTo>
                    <a:pt x="2910" y="1409"/>
                    <a:pt x="1410" y="2443"/>
                    <a:pt x="1" y="3593"/>
                  </a:cubicBezTo>
                  <a:cubicBezTo>
                    <a:pt x="1594" y="3083"/>
                    <a:pt x="3460" y="2631"/>
                    <a:pt x="5067" y="2165"/>
                  </a:cubicBezTo>
                  <a:cubicBezTo>
                    <a:pt x="6242" y="1822"/>
                    <a:pt x="7379" y="1367"/>
                    <a:pt x="8467" y="806"/>
                  </a:cubicBezTo>
                  <a:cubicBezTo>
                    <a:pt x="8478" y="800"/>
                    <a:pt x="8487" y="793"/>
                    <a:pt x="8497" y="788"/>
                  </a:cubicBezTo>
                  <a:lnTo>
                    <a:pt x="8497" y="788"/>
                  </a:lnTo>
                  <a:cubicBezTo>
                    <a:pt x="7385" y="1149"/>
                    <a:pt x="6245" y="1383"/>
                    <a:pt x="5072" y="1390"/>
                  </a:cubicBezTo>
                  <a:cubicBezTo>
                    <a:pt x="5066" y="1390"/>
                    <a:pt x="5061" y="1390"/>
                    <a:pt x="5055" y="1390"/>
                  </a:cubicBezTo>
                  <a:cubicBezTo>
                    <a:pt x="4837" y="1390"/>
                    <a:pt x="4586" y="1356"/>
                    <a:pt x="4483" y="1167"/>
                  </a:cubicBezTo>
                  <a:cubicBezTo>
                    <a:pt x="4344" y="909"/>
                    <a:pt x="4595" y="618"/>
                    <a:pt x="4828" y="438"/>
                  </a:cubicBezTo>
                  <a:cubicBezTo>
                    <a:pt x="5019" y="290"/>
                    <a:pt x="5215" y="143"/>
                    <a:pt x="5412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1775075" y="2049725"/>
              <a:ext cx="97250" cy="424750"/>
            </a:xfrm>
            <a:custGeom>
              <a:avLst/>
              <a:gdLst/>
              <a:ahLst/>
              <a:cxnLst/>
              <a:rect l="l" t="t" r="r" b="b"/>
              <a:pathLst>
                <a:path w="3890" h="16990" extrusionOk="0">
                  <a:moveTo>
                    <a:pt x="0" y="0"/>
                  </a:moveTo>
                  <a:cubicBezTo>
                    <a:pt x="925" y="2913"/>
                    <a:pt x="1541" y="5918"/>
                    <a:pt x="1836" y="8961"/>
                  </a:cubicBezTo>
                  <a:cubicBezTo>
                    <a:pt x="1856" y="9166"/>
                    <a:pt x="1861" y="9406"/>
                    <a:pt x="1709" y="9545"/>
                  </a:cubicBezTo>
                  <a:cubicBezTo>
                    <a:pt x="1639" y="9610"/>
                    <a:pt x="1559" y="9637"/>
                    <a:pt x="1475" y="9637"/>
                  </a:cubicBezTo>
                  <a:cubicBezTo>
                    <a:pt x="1234" y="9637"/>
                    <a:pt x="960" y="9410"/>
                    <a:pt x="791" y="9191"/>
                  </a:cubicBezTo>
                  <a:cubicBezTo>
                    <a:pt x="695" y="9068"/>
                    <a:pt x="602" y="8943"/>
                    <a:pt x="507" y="8818"/>
                  </a:cubicBezTo>
                  <a:lnTo>
                    <a:pt x="507" y="8818"/>
                  </a:lnTo>
                  <a:lnTo>
                    <a:pt x="3086" y="15222"/>
                  </a:lnTo>
                  <a:cubicBezTo>
                    <a:pt x="3336" y="15845"/>
                    <a:pt x="3633" y="16368"/>
                    <a:pt x="3890" y="16990"/>
                  </a:cubicBezTo>
                  <a:cubicBezTo>
                    <a:pt x="3643" y="14406"/>
                    <a:pt x="3279" y="11838"/>
                    <a:pt x="2800" y="9284"/>
                  </a:cubicBezTo>
                  <a:cubicBezTo>
                    <a:pt x="2206" y="6107"/>
                    <a:pt x="1393" y="289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0"/>
            <p:cNvSpPr/>
            <p:nvPr/>
          </p:nvSpPr>
          <p:spPr>
            <a:xfrm>
              <a:off x="1683725" y="2266775"/>
              <a:ext cx="168700" cy="214275"/>
            </a:xfrm>
            <a:custGeom>
              <a:avLst/>
              <a:gdLst/>
              <a:ahLst/>
              <a:cxnLst/>
              <a:rect l="l" t="t" r="r" b="b"/>
              <a:pathLst>
                <a:path w="6748" h="8571" extrusionOk="0">
                  <a:moveTo>
                    <a:pt x="1745" y="0"/>
                  </a:moveTo>
                  <a:cubicBezTo>
                    <a:pt x="2069" y="661"/>
                    <a:pt x="2297" y="1354"/>
                    <a:pt x="2358" y="2092"/>
                  </a:cubicBezTo>
                  <a:cubicBezTo>
                    <a:pt x="2367" y="2188"/>
                    <a:pt x="2370" y="2292"/>
                    <a:pt x="2328" y="2377"/>
                  </a:cubicBezTo>
                  <a:cubicBezTo>
                    <a:pt x="2267" y="2499"/>
                    <a:pt x="2151" y="2546"/>
                    <a:pt x="2017" y="2546"/>
                  </a:cubicBezTo>
                  <a:cubicBezTo>
                    <a:pt x="1854" y="2546"/>
                    <a:pt x="1665" y="2477"/>
                    <a:pt x="1520" y="2393"/>
                  </a:cubicBezTo>
                  <a:cubicBezTo>
                    <a:pt x="995" y="2092"/>
                    <a:pt x="488" y="1763"/>
                    <a:pt x="1" y="1406"/>
                  </a:cubicBezTo>
                  <a:lnTo>
                    <a:pt x="1" y="1406"/>
                  </a:lnTo>
                  <a:cubicBezTo>
                    <a:pt x="2020" y="3429"/>
                    <a:pt x="5533" y="7038"/>
                    <a:pt x="6747" y="8570"/>
                  </a:cubicBezTo>
                  <a:cubicBezTo>
                    <a:pt x="5319" y="5588"/>
                    <a:pt x="3726" y="2634"/>
                    <a:pt x="1745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0"/>
            <p:cNvSpPr/>
            <p:nvPr/>
          </p:nvSpPr>
          <p:spPr>
            <a:xfrm>
              <a:off x="1694350" y="2407000"/>
              <a:ext cx="141375" cy="71900"/>
            </a:xfrm>
            <a:custGeom>
              <a:avLst/>
              <a:gdLst/>
              <a:ahLst/>
              <a:cxnLst/>
              <a:rect l="l" t="t" r="r" b="b"/>
              <a:pathLst>
                <a:path w="5655" h="2876" extrusionOk="0">
                  <a:moveTo>
                    <a:pt x="1554" y="0"/>
                  </a:moveTo>
                  <a:cubicBezTo>
                    <a:pt x="1654" y="97"/>
                    <a:pt x="1738" y="209"/>
                    <a:pt x="1803" y="334"/>
                  </a:cubicBezTo>
                  <a:cubicBezTo>
                    <a:pt x="1938" y="609"/>
                    <a:pt x="1919" y="986"/>
                    <a:pt x="1674" y="1172"/>
                  </a:cubicBezTo>
                  <a:cubicBezTo>
                    <a:pt x="1510" y="1297"/>
                    <a:pt x="1288" y="1308"/>
                    <a:pt x="1081" y="1309"/>
                  </a:cubicBezTo>
                  <a:cubicBezTo>
                    <a:pt x="720" y="1309"/>
                    <a:pt x="361" y="1297"/>
                    <a:pt x="1" y="1270"/>
                  </a:cubicBezTo>
                  <a:lnTo>
                    <a:pt x="1" y="1270"/>
                  </a:lnTo>
                  <a:cubicBezTo>
                    <a:pt x="156" y="1318"/>
                    <a:pt x="311" y="1367"/>
                    <a:pt x="467" y="1411"/>
                  </a:cubicBezTo>
                  <a:cubicBezTo>
                    <a:pt x="2111" y="1892"/>
                    <a:pt x="4024" y="2352"/>
                    <a:pt x="5654" y="2875"/>
                  </a:cubicBezTo>
                  <a:cubicBezTo>
                    <a:pt x="4360" y="1818"/>
                    <a:pt x="2988" y="858"/>
                    <a:pt x="1554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3922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p40"/>
          <p:cNvSpPr/>
          <p:nvPr/>
        </p:nvSpPr>
        <p:spPr>
          <a:xfrm>
            <a:off x="0" y="4436125"/>
            <a:ext cx="9517073" cy="1309521"/>
          </a:xfrm>
          <a:custGeom>
            <a:avLst/>
            <a:gdLst/>
            <a:ahLst/>
            <a:cxnLst/>
            <a:rect l="l" t="t" r="r" b="b"/>
            <a:pathLst>
              <a:path w="115530" h="30236" extrusionOk="0">
                <a:moveTo>
                  <a:pt x="79732" y="1"/>
                </a:moveTo>
                <a:cubicBezTo>
                  <a:pt x="76026" y="1"/>
                  <a:pt x="73123" y="2645"/>
                  <a:pt x="69313" y="2862"/>
                </a:cubicBezTo>
                <a:cubicBezTo>
                  <a:pt x="69139" y="2872"/>
                  <a:pt x="68965" y="2876"/>
                  <a:pt x="68791" y="2876"/>
                </a:cubicBezTo>
                <a:cubicBezTo>
                  <a:pt x="65851" y="2876"/>
                  <a:pt x="63048" y="1527"/>
                  <a:pt x="60164" y="1527"/>
                </a:cubicBezTo>
                <a:cubicBezTo>
                  <a:pt x="59799" y="1527"/>
                  <a:pt x="59432" y="1549"/>
                  <a:pt x="59063" y="1598"/>
                </a:cubicBezTo>
                <a:cubicBezTo>
                  <a:pt x="58253" y="1705"/>
                  <a:pt x="57478" y="1942"/>
                  <a:pt x="56651" y="1955"/>
                </a:cubicBezTo>
                <a:cubicBezTo>
                  <a:pt x="56630" y="1955"/>
                  <a:pt x="56609" y="1955"/>
                  <a:pt x="56588" y="1955"/>
                </a:cubicBezTo>
                <a:cubicBezTo>
                  <a:pt x="55835" y="1955"/>
                  <a:pt x="55113" y="1772"/>
                  <a:pt x="54395" y="1621"/>
                </a:cubicBezTo>
                <a:cubicBezTo>
                  <a:pt x="52581" y="1239"/>
                  <a:pt x="50672" y="1046"/>
                  <a:pt x="48762" y="1046"/>
                </a:cubicBezTo>
                <a:cubicBezTo>
                  <a:pt x="47675" y="1046"/>
                  <a:pt x="46588" y="1109"/>
                  <a:pt x="45519" y="1235"/>
                </a:cubicBezTo>
                <a:cubicBezTo>
                  <a:pt x="41728" y="1681"/>
                  <a:pt x="37839" y="2896"/>
                  <a:pt x="34150" y="2896"/>
                </a:cubicBezTo>
                <a:cubicBezTo>
                  <a:pt x="32953" y="2896"/>
                  <a:pt x="31776" y="2768"/>
                  <a:pt x="30631" y="2444"/>
                </a:cubicBezTo>
                <a:cubicBezTo>
                  <a:pt x="28224" y="1763"/>
                  <a:pt x="26100" y="245"/>
                  <a:pt x="23608" y="245"/>
                </a:cubicBezTo>
                <a:cubicBezTo>
                  <a:pt x="23348" y="245"/>
                  <a:pt x="23084" y="262"/>
                  <a:pt x="22815" y="298"/>
                </a:cubicBezTo>
                <a:cubicBezTo>
                  <a:pt x="21476" y="476"/>
                  <a:pt x="20361" y="1128"/>
                  <a:pt x="19006" y="1244"/>
                </a:cubicBezTo>
                <a:cubicBezTo>
                  <a:pt x="18850" y="1257"/>
                  <a:pt x="18694" y="1263"/>
                  <a:pt x="18537" y="1263"/>
                </a:cubicBezTo>
                <a:cubicBezTo>
                  <a:pt x="17760" y="1263"/>
                  <a:pt x="16985" y="1115"/>
                  <a:pt x="16222" y="996"/>
                </a:cubicBezTo>
                <a:cubicBezTo>
                  <a:pt x="14611" y="743"/>
                  <a:pt x="12955" y="619"/>
                  <a:pt x="11298" y="619"/>
                </a:cubicBezTo>
                <a:cubicBezTo>
                  <a:pt x="7331" y="619"/>
                  <a:pt x="3360" y="1330"/>
                  <a:pt x="0" y="2685"/>
                </a:cubicBezTo>
                <a:lnTo>
                  <a:pt x="0" y="30235"/>
                </a:lnTo>
                <a:lnTo>
                  <a:pt x="113339" y="30235"/>
                </a:lnTo>
                <a:lnTo>
                  <a:pt x="115530" y="2378"/>
                </a:lnTo>
                <a:lnTo>
                  <a:pt x="115530" y="2378"/>
                </a:lnTo>
                <a:cubicBezTo>
                  <a:pt x="113955" y="2773"/>
                  <a:pt x="112270" y="2964"/>
                  <a:pt x="110582" y="2964"/>
                </a:cubicBezTo>
                <a:cubicBezTo>
                  <a:pt x="107589" y="2964"/>
                  <a:pt x="104585" y="2364"/>
                  <a:pt x="102167" y="1237"/>
                </a:cubicBezTo>
                <a:cubicBezTo>
                  <a:pt x="101779" y="1057"/>
                  <a:pt x="101323" y="965"/>
                  <a:pt x="100867" y="965"/>
                </a:cubicBezTo>
                <a:cubicBezTo>
                  <a:pt x="100453" y="965"/>
                  <a:pt x="100040" y="1040"/>
                  <a:pt x="99680" y="1196"/>
                </a:cubicBezTo>
                <a:cubicBezTo>
                  <a:pt x="98789" y="1582"/>
                  <a:pt x="97709" y="1791"/>
                  <a:pt x="96633" y="1791"/>
                </a:cubicBezTo>
                <a:cubicBezTo>
                  <a:pt x="95981" y="1791"/>
                  <a:pt x="95331" y="1714"/>
                  <a:pt x="94726" y="1553"/>
                </a:cubicBezTo>
                <a:cubicBezTo>
                  <a:pt x="94012" y="1364"/>
                  <a:pt x="93344" y="1069"/>
                  <a:pt x="92576" y="1012"/>
                </a:cubicBezTo>
                <a:cubicBezTo>
                  <a:pt x="92478" y="1004"/>
                  <a:pt x="92382" y="1001"/>
                  <a:pt x="92286" y="1001"/>
                </a:cubicBezTo>
                <a:cubicBezTo>
                  <a:pt x="90973" y="1001"/>
                  <a:pt x="89803" y="1653"/>
                  <a:pt x="88483" y="1819"/>
                </a:cubicBezTo>
                <a:cubicBezTo>
                  <a:pt x="88238" y="1850"/>
                  <a:pt x="87996" y="1864"/>
                  <a:pt x="87758" y="1864"/>
                </a:cubicBezTo>
                <a:cubicBezTo>
                  <a:pt x="85205" y="1864"/>
                  <a:pt x="82987" y="233"/>
                  <a:pt x="80333" y="24"/>
                </a:cubicBezTo>
                <a:cubicBezTo>
                  <a:pt x="80130" y="8"/>
                  <a:pt x="79930" y="1"/>
                  <a:pt x="79732" y="1"/>
                </a:cubicBezTo>
                <a:close/>
              </a:path>
            </a:pathLst>
          </a:custGeom>
          <a:solidFill>
            <a:srgbClr val="C1A487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40"/>
          <p:cNvSpPr txBox="1">
            <a:spLocks noGrp="1"/>
          </p:cNvSpPr>
          <p:nvPr>
            <p:ph type="title"/>
          </p:nvPr>
        </p:nvSpPr>
        <p:spPr>
          <a:xfrm>
            <a:off x="674047" y="158150"/>
            <a:ext cx="2999243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lvl="0" algn="just">
              <a:buClr>
                <a:schemeClr val="lt2"/>
              </a:buClr>
              <a:buSzPts val="1600"/>
            </a:pPr>
            <a:r>
              <a:rPr lang="en-US" sz="2800" b="1" dirty="0" err="1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Jawaban</a:t>
            </a:r>
            <a:r>
              <a:rPr lang="en-US" sz="2800" b="1" dirty="0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Soal</a:t>
            </a:r>
            <a:r>
              <a:rPr lang="en-US" sz="2800" b="1" dirty="0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 2</a:t>
            </a:r>
          </a:p>
        </p:txBody>
      </p:sp>
      <p:sp>
        <p:nvSpPr>
          <p:cNvPr id="2524" name="Google Shape;2524;p40"/>
          <p:cNvSpPr txBox="1"/>
          <p:nvPr/>
        </p:nvSpPr>
        <p:spPr>
          <a:xfrm>
            <a:off x="901803" y="892382"/>
            <a:ext cx="7679009" cy="373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	Jam 		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endParaRPr lang="en-US" sz="1600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Tertinggi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= 	750 		800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Rendah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= 	450 		600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	300 		200</a:t>
            </a:r>
          </a:p>
          <a:p>
            <a:pPr marL="127000" lvl="0" algn="just">
              <a:buClr>
                <a:schemeClr val="lt2"/>
              </a:buClr>
              <a:buSzPts val="1600"/>
            </a:pPr>
            <a:endParaRPr lang="en-US" sz="1600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variabel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= 	200 = 0,67</a:t>
            </a: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		300</a:t>
            </a:r>
          </a:p>
          <a:p>
            <a:pPr marL="127000" lvl="0" algn="just">
              <a:buClr>
                <a:schemeClr val="lt2"/>
              </a:buClr>
              <a:buSzPts val="1600"/>
            </a:pPr>
            <a:endParaRPr lang="en-US" sz="1600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Biaya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tetap</a:t>
            </a: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 = 800 – (750 x 0,67) = 297,5</a:t>
            </a:r>
          </a:p>
          <a:p>
            <a:pPr marL="127000" lvl="0" algn="just">
              <a:buClr>
                <a:schemeClr val="lt2"/>
              </a:buClr>
              <a:buSzPts val="1600"/>
            </a:pPr>
            <a:endParaRPr lang="en-US" sz="1600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Y = a + </a:t>
            </a:r>
            <a:r>
              <a:rPr lang="en-US" sz="1600" dirty="0" err="1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bx</a:t>
            </a:r>
            <a:endParaRPr lang="en-US" sz="1600" dirty="0">
              <a:solidFill>
                <a:schemeClr val="dk2"/>
              </a:solidFill>
              <a:latin typeface="Anek Tamil"/>
              <a:ea typeface="Anek Tamil"/>
              <a:cs typeface="Anek Tamil"/>
              <a:sym typeface="Anek Tamil"/>
            </a:endParaRPr>
          </a:p>
          <a:p>
            <a:pPr marL="127000" lvl="0" algn="just">
              <a:buClr>
                <a:schemeClr val="lt2"/>
              </a:buClr>
              <a:buSzPts val="1600"/>
            </a:pPr>
            <a:r>
              <a:rPr lang="en-US" sz="1600" dirty="0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rPr>
              <a:t>Y = 298 + 0,67x</a:t>
            </a:r>
          </a:p>
        </p:txBody>
      </p:sp>
      <p:sp>
        <p:nvSpPr>
          <p:cNvPr id="2529" name="Google Shape;2529;p40"/>
          <p:cNvSpPr/>
          <p:nvPr/>
        </p:nvSpPr>
        <p:spPr>
          <a:xfrm>
            <a:off x="-800" y="4732025"/>
            <a:ext cx="9145601" cy="443380"/>
          </a:xfrm>
          <a:custGeom>
            <a:avLst/>
            <a:gdLst/>
            <a:ahLst/>
            <a:cxnLst/>
            <a:rect l="l" t="t" r="r" b="b"/>
            <a:pathLst>
              <a:path w="97348" h="28031" extrusionOk="0">
                <a:moveTo>
                  <a:pt x="1" y="0"/>
                </a:moveTo>
                <a:lnTo>
                  <a:pt x="1" y="28031"/>
                </a:lnTo>
                <a:lnTo>
                  <a:pt x="97348" y="28031"/>
                </a:lnTo>
                <a:lnTo>
                  <a:pt x="97348" y="0"/>
                </a:lnTo>
                <a:close/>
              </a:path>
            </a:pathLst>
          </a:custGeom>
          <a:solidFill>
            <a:srgbClr val="C1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0" name="Google Shape;2530;p40"/>
          <p:cNvGrpSpPr/>
          <p:nvPr/>
        </p:nvGrpSpPr>
        <p:grpSpPr>
          <a:xfrm>
            <a:off x="42264" y="3709067"/>
            <a:ext cx="1508505" cy="1666443"/>
            <a:chOff x="1586725" y="1797325"/>
            <a:chExt cx="618950" cy="683725"/>
          </a:xfrm>
        </p:grpSpPr>
        <p:sp>
          <p:nvSpPr>
            <p:cNvPr id="2531" name="Google Shape;2531;p40"/>
            <p:cNvSpPr/>
            <p:nvPr/>
          </p:nvSpPr>
          <p:spPr>
            <a:xfrm>
              <a:off x="1807975" y="1797325"/>
              <a:ext cx="121100" cy="683625"/>
            </a:xfrm>
            <a:custGeom>
              <a:avLst/>
              <a:gdLst/>
              <a:ahLst/>
              <a:cxnLst/>
              <a:rect l="l" t="t" r="r" b="b"/>
              <a:pathLst>
                <a:path w="4844" h="27345" extrusionOk="0">
                  <a:moveTo>
                    <a:pt x="2349" y="0"/>
                  </a:moveTo>
                  <a:cubicBezTo>
                    <a:pt x="2157" y="0"/>
                    <a:pt x="1957" y="104"/>
                    <a:pt x="1833" y="257"/>
                  </a:cubicBezTo>
                  <a:cubicBezTo>
                    <a:pt x="1649" y="484"/>
                    <a:pt x="1590" y="786"/>
                    <a:pt x="1540" y="1073"/>
                  </a:cubicBezTo>
                  <a:cubicBezTo>
                    <a:pt x="0" y="9873"/>
                    <a:pt x="1045" y="19109"/>
                    <a:pt x="4508" y="27345"/>
                  </a:cubicBezTo>
                  <a:cubicBezTo>
                    <a:pt x="4572" y="25982"/>
                    <a:pt x="4649" y="21218"/>
                    <a:pt x="4717" y="20080"/>
                  </a:cubicBezTo>
                  <a:cubicBezTo>
                    <a:pt x="4843" y="17964"/>
                    <a:pt x="4604" y="15843"/>
                    <a:pt x="4497" y="13725"/>
                  </a:cubicBezTo>
                  <a:cubicBezTo>
                    <a:pt x="4272" y="9255"/>
                    <a:pt x="4604" y="4607"/>
                    <a:pt x="2877" y="478"/>
                  </a:cubicBezTo>
                  <a:cubicBezTo>
                    <a:pt x="2815" y="328"/>
                    <a:pt x="2743" y="171"/>
                    <a:pt x="2609" y="78"/>
                  </a:cubicBezTo>
                  <a:cubicBezTo>
                    <a:pt x="2531" y="24"/>
                    <a:pt x="2441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1934450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70" y="0"/>
                  </a:moveTo>
                  <a:cubicBezTo>
                    <a:pt x="7429" y="0"/>
                    <a:pt x="7285" y="37"/>
                    <a:pt x="7159" y="100"/>
                  </a:cubicBezTo>
                  <a:cubicBezTo>
                    <a:pt x="6904" y="228"/>
                    <a:pt x="6708" y="448"/>
                    <a:pt x="6522" y="668"/>
                  </a:cubicBezTo>
                  <a:cubicBezTo>
                    <a:pt x="3381" y="4400"/>
                    <a:pt x="1990" y="9286"/>
                    <a:pt x="1090" y="14080"/>
                  </a:cubicBezTo>
                  <a:cubicBezTo>
                    <a:pt x="611" y="16630"/>
                    <a:pt x="249" y="19198"/>
                    <a:pt x="0" y="21786"/>
                  </a:cubicBezTo>
                  <a:cubicBezTo>
                    <a:pt x="256" y="21164"/>
                    <a:pt x="554" y="20641"/>
                    <a:pt x="804" y="20018"/>
                  </a:cubicBezTo>
                  <a:lnTo>
                    <a:pt x="6943" y="4775"/>
                  </a:lnTo>
                  <a:cubicBezTo>
                    <a:pt x="7395" y="3652"/>
                    <a:pt x="7849" y="2527"/>
                    <a:pt x="8156" y="1355"/>
                  </a:cubicBezTo>
                  <a:cubicBezTo>
                    <a:pt x="8266" y="930"/>
                    <a:pt x="8324" y="393"/>
                    <a:pt x="7974" y="127"/>
                  </a:cubicBezTo>
                  <a:cubicBezTo>
                    <a:pt x="7858" y="39"/>
                    <a:pt x="7715" y="0"/>
                    <a:pt x="7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1946150" y="2152650"/>
              <a:ext cx="259525" cy="321925"/>
            </a:xfrm>
            <a:custGeom>
              <a:avLst/>
              <a:gdLst/>
              <a:ahLst/>
              <a:cxnLst/>
              <a:rect l="l" t="t" r="r" b="b"/>
              <a:pathLst>
                <a:path w="10381" h="12877" extrusionOk="0">
                  <a:moveTo>
                    <a:pt x="9590" y="0"/>
                  </a:moveTo>
                  <a:cubicBezTo>
                    <a:pt x="9524" y="0"/>
                    <a:pt x="9459" y="7"/>
                    <a:pt x="9397" y="21"/>
                  </a:cubicBezTo>
                  <a:cubicBezTo>
                    <a:pt x="9041" y="99"/>
                    <a:pt x="8747" y="340"/>
                    <a:pt x="8474" y="582"/>
                  </a:cubicBezTo>
                  <a:cubicBezTo>
                    <a:pt x="4715" y="3896"/>
                    <a:pt x="2165" y="8357"/>
                    <a:pt x="0" y="12876"/>
                  </a:cubicBezTo>
                  <a:cubicBezTo>
                    <a:pt x="1532" y="10948"/>
                    <a:pt x="6790" y="5646"/>
                    <a:pt x="7850" y="4639"/>
                  </a:cubicBezTo>
                  <a:cubicBezTo>
                    <a:pt x="8911" y="3632"/>
                    <a:pt x="9904" y="2467"/>
                    <a:pt x="10286" y="1055"/>
                  </a:cubicBezTo>
                  <a:cubicBezTo>
                    <a:pt x="10340" y="851"/>
                    <a:pt x="10381" y="632"/>
                    <a:pt x="10309" y="433"/>
                  </a:cubicBezTo>
                  <a:cubicBezTo>
                    <a:pt x="10208" y="151"/>
                    <a:pt x="9896" y="0"/>
                    <a:pt x="9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1962475" y="2363575"/>
              <a:ext cx="230025" cy="108850"/>
            </a:xfrm>
            <a:custGeom>
              <a:avLst/>
              <a:gdLst/>
              <a:ahLst/>
              <a:cxnLst/>
              <a:rect l="l" t="t" r="r" b="b"/>
              <a:pathLst>
                <a:path w="9201" h="4354" extrusionOk="0">
                  <a:moveTo>
                    <a:pt x="8062" y="1"/>
                  </a:moveTo>
                  <a:cubicBezTo>
                    <a:pt x="7972" y="1"/>
                    <a:pt x="7881" y="6"/>
                    <a:pt x="7792" y="14"/>
                  </a:cubicBezTo>
                  <a:cubicBezTo>
                    <a:pt x="6610" y="121"/>
                    <a:pt x="5515" y="670"/>
                    <a:pt x="4485" y="1262"/>
                  </a:cubicBezTo>
                  <a:cubicBezTo>
                    <a:pt x="2910" y="2171"/>
                    <a:pt x="1410" y="3205"/>
                    <a:pt x="1" y="4354"/>
                  </a:cubicBezTo>
                  <a:cubicBezTo>
                    <a:pt x="1594" y="3845"/>
                    <a:pt x="3462" y="3395"/>
                    <a:pt x="5067" y="2925"/>
                  </a:cubicBezTo>
                  <a:cubicBezTo>
                    <a:pt x="6242" y="2582"/>
                    <a:pt x="7379" y="2127"/>
                    <a:pt x="8465" y="1566"/>
                  </a:cubicBezTo>
                  <a:cubicBezTo>
                    <a:pt x="8756" y="1416"/>
                    <a:pt x="9074" y="1218"/>
                    <a:pt x="9138" y="896"/>
                  </a:cubicBezTo>
                  <a:cubicBezTo>
                    <a:pt x="9201" y="591"/>
                    <a:pt x="8988" y="279"/>
                    <a:pt x="8712" y="136"/>
                  </a:cubicBezTo>
                  <a:cubicBezTo>
                    <a:pt x="8513" y="34"/>
                    <a:pt x="8288" y="1"/>
                    <a:pt x="8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0"/>
            <p:cNvSpPr/>
            <p:nvPr/>
          </p:nvSpPr>
          <p:spPr>
            <a:xfrm>
              <a:off x="1664175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6" y="0"/>
                  </a:moveTo>
                  <a:cubicBezTo>
                    <a:pt x="611" y="0"/>
                    <a:pt x="468" y="39"/>
                    <a:pt x="352" y="127"/>
                  </a:cubicBezTo>
                  <a:cubicBezTo>
                    <a:pt x="1" y="393"/>
                    <a:pt x="60" y="930"/>
                    <a:pt x="170" y="1355"/>
                  </a:cubicBezTo>
                  <a:cubicBezTo>
                    <a:pt x="477" y="2527"/>
                    <a:pt x="931" y="3652"/>
                    <a:pt x="1383" y="4775"/>
                  </a:cubicBezTo>
                  <a:lnTo>
                    <a:pt x="7522" y="20018"/>
                  </a:lnTo>
                  <a:cubicBezTo>
                    <a:pt x="7774" y="20641"/>
                    <a:pt x="8070" y="21164"/>
                    <a:pt x="8324" y="21786"/>
                  </a:cubicBezTo>
                  <a:cubicBezTo>
                    <a:pt x="8077" y="19198"/>
                    <a:pt x="7715" y="16630"/>
                    <a:pt x="7236" y="14080"/>
                  </a:cubicBezTo>
                  <a:cubicBezTo>
                    <a:pt x="6336" y="9286"/>
                    <a:pt x="4945" y="4400"/>
                    <a:pt x="1802" y="668"/>
                  </a:cubicBezTo>
                  <a:cubicBezTo>
                    <a:pt x="1618" y="448"/>
                    <a:pt x="1422" y="228"/>
                    <a:pt x="1167" y="100"/>
                  </a:cubicBezTo>
                  <a:cubicBezTo>
                    <a:pt x="1041" y="37"/>
                    <a:pt x="897" y="0"/>
                    <a:pt x="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0"/>
            <p:cNvSpPr/>
            <p:nvPr/>
          </p:nvSpPr>
          <p:spPr>
            <a:xfrm>
              <a:off x="1586725" y="2151500"/>
              <a:ext cx="265700" cy="329550"/>
            </a:xfrm>
            <a:custGeom>
              <a:avLst/>
              <a:gdLst/>
              <a:ahLst/>
              <a:cxnLst/>
              <a:rect l="l" t="t" r="r" b="b"/>
              <a:pathLst>
                <a:path w="10628" h="13182" extrusionOk="0">
                  <a:moveTo>
                    <a:pt x="812" y="0"/>
                  </a:moveTo>
                  <a:cubicBezTo>
                    <a:pt x="498" y="0"/>
                    <a:pt x="178" y="153"/>
                    <a:pt x="74" y="444"/>
                  </a:cubicBezTo>
                  <a:cubicBezTo>
                    <a:pt x="0" y="645"/>
                    <a:pt x="41" y="870"/>
                    <a:pt x="99" y="1078"/>
                  </a:cubicBezTo>
                  <a:cubicBezTo>
                    <a:pt x="488" y="2524"/>
                    <a:pt x="1506" y="3717"/>
                    <a:pt x="2591" y="4747"/>
                  </a:cubicBezTo>
                  <a:cubicBezTo>
                    <a:pt x="3679" y="5779"/>
                    <a:pt x="9061" y="11208"/>
                    <a:pt x="10627" y="13181"/>
                  </a:cubicBezTo>
                  <a:cubicBezTo>
                    <a:pt x="8411" y="8554"/>
                    <a:pt x="5802" y="3988"/>
                    <a:pt x="1954" y="594"/>
                  </a:cubicBezTo>
                  <a:cubicBezTo>
                    <a:pt x="1674" y="347"/>
                    <a:pt x="1372" y="99"/>
                    <a:pt x="1008" y="20"/>
                  </a:cubicBezTo>
                  <a:cubicBezTo>
                    <a:pt x="944" y="7"/>
                    <a:pt x="878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1600250" y="2367400"/>
              <a:ext cx="235475" cy="111450"/>
            </a:xfrm>
            <a:custGeom>
              <a:avLst/>
              <a:gdLst/>
              <a:ahLst/>
              <a:cxnLst/>
              <a:rect l="l" t="t" r="r" b="b"/>
              <a:pathLst>
                <a:path w="9419" h="4458" extrusionOk="0">
                  <a:moveTo>
                    <a:pt x="1157" y="1"/>
                  </a:moveTo>
                  <a:cubicBezTo>
                    <a:pt x="929" y="1"/>
                    <a:pt x="702" y="33"/>
                    <a:pt x="500" y="138"/>
                  </a:cubicBezTo>
                  <a:cubicBezTo>
                    <a:pt x="217" y="284"/>
                    <a:pt x="0" y="606"/>
                    <a:pt x="63" y="918"/>
                  </a:cubicBezTo>
                  <a:cubicBezTo>
                    <a:pt x="129" y="1247"/>
                    <a:pt x="454" y="1449"/>
                    <a:pt x="752" y="1604"/>
                  </a:cubicBezTo>
                  <a:cubicBezTo>
                    <a:pt x="1865" y="2179"/>
                    <a:pt x="3029" y="2645"/>
                    <a:pt x="4231" y="2995"/>
                  </a:cubicBezTo>
                  <a:cubicBezTo>
                    <a:pt x="5875" y="3476"/>
                    <a:pt x="7788" y="3936"/>
                    <a:pt x="9418" y="4458"/>
                  </a:cubicBezTo>
                  <a:cubicBezTo>
                    <a:pt x="7975" y="3281"/>
                    <a:pt x="6440" y="2222"/>
                    <a:pt x="4827" y="1293"/>
                  </a:cubicBezTo>
                  <a:cubicBezTo>
                    <a:pt x="3774" y="686"/>
                    <a:pt x="2652" y="124"/>
                    <a:pt x="1442" y="15"/>
                  </a:cubicBezTo>
                  <a:cubicBezTo>
                    <a:pt x="1348" y="6"/>
                    <a:pt x="1252" y="1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1603775" y="2367450"/>
              <a:ext cx="231950" cy="111450"/>
            </a:xfrm>
            <a:custGeom>
              <a:avLst/>
              <a:gdLst/>
              <a:ahLst/>
              <a:cxnLst/>
              <a:rect l="l" t="t" r="r" b="b"/>
              <a:pathLst>
                <a:path w="9278" h="4458" extrusionOk="0">
                  <a:moveTo>
                    <a:pt x="1020" y="0"/>
                  </a:moveTo>
                  <a:cubicBezTo>
                    <a:pt x="790" y="0"/>
                    <a:pt x="562" y="34"/>
                    <a:pt x="359" y="138"/>
                  </a:cubicBezTo>
                  <a:cubicBezTo>
                    <a:pt x="209" y="216"/>
                    <a:pt x="83" y="338"/>
                    <a:pt x="1" y="486"/>
                  </a:cubicBezTo>
                  <a:cubicBezTo>
                    <a:pt x="3195" y="1175"/>
                    <a:pt x="6224" y="2486"/>
                    <a:pt x="8913" y="4345"/>
                  </a:cubicBezTo>
                  <a:cubicBezTo>
                    <a:pt x="9036" y="4382"/>
                    <a:pt x="9159" y="4418"/>
                    <a:pt x="9277" y="4457"/>
                  </a:cubicBezTo>
                  <a:cubicBezTo>
                    <a:pt x="7834" y="3281"/>
                    <a:pt x="6299" y="2222"/>
                    <a:pt x="4686" y="1293"/>
                  </a:cubicBezTo>
                  <a:cubicBezTo>
                    <a:pt x="3633" y="686"/>
                    <a:pt x="2511" y="124"/>
                    <a:pt x="1301" y="15"/>
                  </a:cubicBezTo>
                  <a:cubicBezTo>
                    <a:pt x="1208" y="6"/>
                    <a:pt x="1114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1598550" y="2151500"/>
              <a:ext cx="247400" cy="316150"/>
            </a:xfrm>
            <a:custGeom>
              <a:avLst/>
              <a:gdLst/>
              <a:ahLst/>
              <a:cxnLst/>
              <a:rect l="l" t="t" r="r" b="b"/>
              <a:pathLst>
                <a:path w="9896" h="12646" extrusionOk="0">
                  <a:moveTo>
                    <a:pt x="342" y="0"/>
                  </a:moveTo>
                  <a:cubicBezTo>
                    <a:pt x="226" y="0"/>
                    <a:pt x="110" y="22"/>
                    <a:pt x="1" y="63"/>
                  </a:cubicBezTo>
                  <a:cubicBezTo>
                    <a:pt x="3545" y="4058"/>
                    <a:pt x="6849" y="8260"/>
                    <a:pt x="9895" y="12645"/>
                  </a:cubicBezTo>
                  <a:cubicBezTo>
                    <a:pt x="7733" y="8203"/>
                    <a:pt x="5179" y="3856"/>
                    <a:pt x="1481" y="594"/>
                  </a:cubicBezTo>
                  <a:cubicBezTo>
                    <a:pt x="1201" y="347"/>
                    <a:pt x="899" y="99"/>
                    <a:pt x="535" y="20"/>
                  </a:cubicBezTo>
                  <a:cubicBezTo>
                    <a:pt x="471" y="7"/>
                    <a:pt x="406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1676050" y="1929825"/>
              <a:ext cx="194400" cy="526400"/>
            </a:xfrm>
            <a:custGeom>
              <a:avLst/>
              <a:gdLst/>
              <a:ahLst/>
              <a:cxnLst/>
              <a:rect l="l" t="t" r="r" b="b"/>
              <a:pathLst>
                <a:path w="7776" h="21056" extrusionOk="0">
                  <a:moveTo>
                    <a:pt x="282" y="1"/>
                  </a:moveTo>
                  <a:cubicBezTo>
                    <a:pt x="184" y="1"/>
                    <a:pt x="88" y="18"/>
                    <a:pt x="1" y="55"/>
                  </a:cubicBezTo>
                  <a:cubicBezTo>
                    <a:pt x="958" y="1853"/>
                    <a:pt x="1749" y="3743"/>
                    <a:pt x="2501" y="5639"/>
                  </a:cubicBezTo>
                  <a:cubicBezTo>
                    <a:pt x="4504" y="10689"/>
                    <a:pt x="6263" y="15827"/>
                    <a:pt x="7776" y="21055"/>
                  </a:cubicBezTo>
                  <a:cubicBezTo>
                    <a:pt x="7533" y="18718"/>
                    <a:pt x="7195" y="16391"/>
                    <a:pt x="6761" y="14078"/>
                  </a:cubicBezTo>
                  <a:cubicBezTo>
                    <a:pt x="5863" y="9286"/>
                    <a:pt x="4470" y="4400"/>
                    <a:pt x="1329" y="668"/>
                  </a:cubicBezTo>
                  <a:cubicBezTo>
                    <a:pt x="1145" y="448"/>
                    <a:pt x="949" y="228"/>
                    <a:pt x="692" y="100"/>
                  </a:cubicBezTo>
                  <a:cubicBezTo>
                    <a:pt x="566" y="37"/>
                    <a:pt x="423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0"/>
            <p:cNvSpPr/>
            <p:nvPr/>
          </p:nvSpPr>
          <p:spPr>
            <a:xfrm>
              <a:off x="1862750" y="1797350"/>
              <a:ext cx="66325" cy="675750"/>
            </a:xfrm>
            <a:custGeom>
              <a:avLst/>
              <a:gdLst/>
              <a:ahLst/>
              <a:cxnLst/>
              <a:rect l="l" t="t" r="r" b="b"/>
              <a:pathLst>
                <a:path w="2653" h="27030" extrusionOk="0">
                  <a:moveTo>
                    <a:pt x="160" y="1"/>
                  </a:moveTo>
                  <a:cubicBezTo>
                    <a:pt x="107" y="1"/>
                    <a:pt x="53" y="9"/>
                    <a:pt x="1" y="24"/>
                  </a:cubicBezTo>
                  <a:cubicBezTo>
                    <a:pt x="149" y="4981"/>
                    <a:pt x="434" y="9935"/>
                    <a:pt x="720" y="14888"/>
                  </a:cubicBezTo>
                  <a:cubicBezTo>
                    <a:pt x="958" y="18970"/>
                    <a:pt x="1211" y="23117"/>
                    <a:pt x="2329" y="27029"/>
                  </a:cubicBezTo>
                  <a:cubicBezTo>
                    <a:pt x="2392" y="25367"/>
                    <a:pt x="2463" y="21142"/>
                    <a:pt x="2526" y="20081"/>
                  </a:cubicBezTo>
                  <a:cubicBezTo>
                    <a:pt x="2652" y="17963"/>
                    <a:pt x="2413" y="15842"/>
                    <a:pt x="2306" y="13724"/>
                  </a:cubicBezTo>
                  <a:cubicBezTo>
                    <a:pt x="2081" y="9254"/>
                    <a:pt x="2415" y="4606"/>
                    <a:pt x="686" y="477"/>
                  </a:cubicBezTo>
                  <a:cubicBezTo>
                    <a:pt x="624" y="327"/>
                    <a:pt x="552" y="170"/>
                    <a:pt x="418" y="77"/>
                  </a:cubicBezTo>
                  <a:cubicBezTo>
                    <a:pt x="341" y="24"/>
                    <a:pt x="251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0"/>
            <p:cNvSpPr/>
            <p:nvPr/>
          </p:nvSpPr>
          <p:spPr>
            <a:xfrm>
              <a:off x="1945350" y="1932975"/>
              <a:ext cx="197200" cy="517800"/>
            </a:xfrm>
            <a:custGeom>
              <a:avLst/>
              <a:gdLst/>
              <a:ahLst/>
              <a:cxnLst/>
              <a:rect l="l" t="t" r="r" b="b"/>
              <a:pathLst>
                <a:path w="7888" h="20712" extrusionOk="0">
                  <a:moveTo>
                    <a:pt x="7538" y="1"/>
                  </a:moveTo>
                  <a:cubicBezTo>
                    <a:pt x="3838" y="6413"/>
                    <a:pt x="1288" y="13422"/>
                    <a:pt x="0" y="20711"/>
                  </a:cubicBezTo>
                  <a:cubicBezTo>
                    <a:pt x="127" y="20447"/>
                    <a:pt x="254" y="20181"/>
                    <a:pt x="370" y="19892"/>
                  </a:cubicBezTo>
                  <a:lnTo>
                    <a:pt x="6507" y="4649"/>
                  </a:lnTo>
                  <a:cubicBezTo>
                    <a:pt x="6959" y="3527"/>
                    <a:pt x="7413" y="2401"/>
                    <a:pt x="7720" y="1231"/>
                  </a:cubicBezTo>
                  <a:cubicBezTo>
                    <a:pt x="7830" y="804"/>
                    <a:pt x="7888" y="267"/>
                    <a:pt x="7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1946150" y="2158825"/>
              <a:ext cx="259525" cy="315750"/>
            </a:xfrm>
            <a:custGeom>
              <a:avLst/>
              <a:gdLst/>
              <a:ahLst/>
              <a:cxnLst/>
              <a:rect l="l" t="t" r="r" b="b"/>
              <a:pathLst>
                <a:path w="10381" h="12630" extrusionOk="0">
                  <a:moveTo>
                    <a:pt x="10193" y="1"/>
                  </a:moveTo>
                  <a:cubicBezTo>
                    <a:pt x="6281" y="3660"/>
                    <a:pt x="3131" y="8090"/>
                    <a:pt x="59" y="12508"/>
                  </a:cubicBezTo>
                  <a:cubicBezTo>
                    <a:pt x="40" y="12549"/>
                    <a:pt x="20" y="12588"/>
                    <a:pt x="0" y="12629"/>
                  </a:cubicBezTo>
                  <a:cubicBezTo>
                    <a:pt x="1531" y="10701"/>
                    <a:pt x="6788" y="5399"/>
                    <a:pt x="7848" y="4392"/>
                  </a:cubicBezTo>
                  <a:cubicBezTo>
                    <a:pt x="8911" y="3385"/>
                    <a:pt x="9902" y="2220"/>
                    <a:pt x="10286" y="808"/>
                  </a:cubicBezTo>
                  <a:cubicBezTo>
                    <a:pt x="10340" y="604"/>
                    <a:pt x="10381" y="385"/>
                    <a:pt x="10309" y="186"/>
                  </a:cubicBezTo>
                  <a:cubicBezTo>
                    <a:pt x="10282" y="118"/>
                    <a:pt x="10243" y="54"/>
                    <a:pt x="10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1972650" y="2374050"/>
              <a:ext cx="219150" cy="95250"/>
            </a:xfrm>
            <a:custGeom>
              <a:avLst/>
              <a:gdLst/>
              <a:ahLst/>
              <a:cxnLst/>
              <a:rect l="l" t="t" r="r" b="b"/>
              <a:pathLst>
                <a:path w="8766" h="3810" extrusionOk="0">
                  <a:moveTo>
                    <a:pt x="8621" y="1"/>
                  </a:moveTo>
                  <a:cubicBezTo>
                    <a:pt x="5560" y="795"/>
                    <a:pt x="2649" y="2081"/>
                    <a:pt x="1" y="3810"/>
                  </a:cubicBezTo>
                  <a:cubicBezTo>
                    <a:pt x="1499" y="3351"/>
                    <a:pt x="3188" y="2936"/>
                    <a:pt x="4660" y="2506"/>
                  </a:cubicBezTo>
                  <a:cubicBezTo>
                    <a:pt x="5835" y="2165"/>
                    <a:pt x="6972" y="1710"/>
                    <a:pt x="8058" y="1147"/>
                  </a:cubicBezTo>
                  <a:cubicBezTo>
                    <a:pt x="8349" y="997"/>
                    <a:pt x="8667" y="801"/>
                    <a:pt x="8731" y="479"/>
                  </a:cubicBezTo>
                  <a:cubicBezTo>
                    <a:pt x="8765" y="311"/>
                    <a:pt x="8715" y="143"/>
                    <a:pt x="8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1830125" y="2072000"/>
              <a:ext cx="98950" cy="408950"/>
            </a:xfrm>
            <a:custGeom>
              <a:avLst/>
              <a:gdLst/>
              <a:ahLst/>
              <a:cxnLst/>
              <a:rect l="l" t="t" r="r" b="b"/>
              <a:pathLst>
                <a:path w="3958" h="16358" extrusionOk="0">
                  <a:moveTo>
                    <a:pt x="0" y="0"/>
                  </a:moveTo>
                  <a:cubicBezTo>
                    <a:pt x="225" y="5609"/>
                    <a:pt x="1445" y="11181"/>
                    <a:pt x="3622" y="16358"/>
                  </a:cubicBezTo>
                  <a:cubicBezTo>
                    <a:pt x="3686" y="14995"/>
                    <a:pt x="3764" y="10231"/>
                    <a:pt x="3831" y="9095"/>
                  </a:cubicBezTo>
                  <a:cubicBezTo>
                    <a:pt x="3957" y="6977"/>
                    <a:pt x="3718" y="4856"/>
                    <a:pt x="3611" y="2738"/>
                  </a:cubicBezTo>
                  <a:cubicBezTo>
                    <a:pt x="3584" y="2174"/>
                    <a:pt x="3563" y="1606"/>
                    <a:pt x="3548" y="1036"/>
                  </a:cubicBezTo>
                  <a:cubicBezTo>
                    <a:pt x="3325" y="2386"/>
                    <a:pt x="3047" y="3725"/>
                    <a:pt x="2713" y="5052"/>
                  </a:cubicBezTo>
                  <a:cubicBezTo>
                    <a:pt x="2663" y="5249"/>
                    <a:pt x="2604" y="5459"/>
                    <a:pt x="2445" y="5584"/>
                  </a:cubicBezTo>
                  <a:cubicBezTo>
                    <a:pt x="2354" y="5657"/>
                    <a:pt x="2244" y="5689"/>
                    <a:pt x="2131" y="5689"/>
                  </a:cubicBezTo>
                  <a:cubicBezTo>
                    <a:pt x="1952" y="5689"/>
                    <a:pt x="1765" y="5610"/>
                    <a:pt x="1632" y="5484"/>
                  </a:cubicBezTo>
                  <a:cubicBezTo>
                    <a:pt x="1416" y="5281"/>
                    <a:pt x="1311" y="4988"/>
                    <a:pt x="1216" y="4706"/>
                  </a:cubicBezTo>
                  <a:cubicBezTo>
                    <a:pt x="704" y="3166"/>
                    <a:pt x="297" y="159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1934450" y="2133025"/>
              <a:ext cx="139800" cy="341450"/>
            </a:xfrm>
            <a:custGeom>
              <a:avLst/>
              <a:gdLst/>
              <a:ahLst/>
              <a:cxnLst/>
              <a:rect l="l" t="t" r="r" b="b"/>
              <a:pathLst>
                <a:path w="5592" h="13658" extrusionOk="0">
                  <a:moveTo>
                    <a:pt x="5591" y="0"/>
                  </a:moveTo>
                  <a:lnTo>
                    <a:pt x="5591" y="0"/>
                  </a:lnTo>
                  <a:cubicBezTo>
                    <a:pt x="4736" y="1075"/>
                    <a:pt x="3840" y="2117"/>
                    <a:pt x="2902" y="3124"/>
                  </a:cubicBezTo>
                  <a:cubicBezTo>
                    <a:pt x="2770" y="3265"/>
                    <a:pt x="2615" y="3417"/>
                    <a:pt x="2421" y="3417"/>
                  </a:cubicBezTo>
                  <a:cubicBezTo>
                    <a:pt x="2419" y="3417"/>
                    <a:pt x="2417" y="3417"/>
                    <a:pt x="2415" y="3417"/>
                  </a:cubicBezTo>
                  <a:cubicBezTo>
                    <a:pt x="2022" y="3411"/>
                    <a:pt x="1936" y="2861"/>
                    <a:pt x="1986" y="2470"/>
                  </a:cubicBezTo>
                  <a:cubicBezTo>
                    <a:pt x="2036" y="2095"/>
                    <a:pt x="2090" y="1722"/>
                    <a:pt x="2149" y="1350"/>
                  </a:cubicBezTo>
                  <a:lnTo>
                    <a:pt x="2149" y="1350"/>
                  </a:lnTo>
                  <a:cubicBezTo>
                    <a:pt x="1718" y="2867"/>
                    <a:pt x="1377" y="4413"/>
                    <a:pt x="1090" y="5952"/>
                  </a:cubicBezTo>
                  <a:cubicBezTo>
                    <a:pt x="611" y="8502"/>
                    <a:pt x="249" y="11070"/>
                    <a:pt x="0" y="13658"/>
                  </a:cubicBezTo>
                  <a:cubicBezTo>
                    <a:pt x="256" y="13036"/>
                    <a:pt x="554" y="12513"/>
                    <a:pt x="804" y="11890"/>
                  </a:cubicBezTo>
                  <a:cubicBezTo>
                    <a:pt x="2400" y="7927"/>
                    <a:pt x="3997" y="3963"/>
                    <a:pt x="5591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1946200" y="2204000"/>
              <a:ext cx="247475" cy="270575"/>
            </a:xfrm>
            <a:custGeom>
              <a:avLst/>
              <a:gdLst/>
              <a:ahLst/>
              <a:cxnLst/>
              <a:rect l="l" t="t" r="r" b="b"/>
              <a:pathLst>
                <a:path w="9899" h="10823" extrusionOk="0">
                  <a:moveTo>
                    <a:pt x="9898" y="1"/>
                  </a:moveTo>
                  <a:cubicBezTo>
                    <a:pt x="8370" y="1581"/>
                    <a:pt x="6643" y="2960"/>
                    <a:pt x="4763" y="4101"/>
                  </a:cubicBezTo>
                  <a:cubicBezTo>
                    <a:pt x="4597" y="4201"/>
                    <a:pt x="4376" y="4283"/>
                    <a:pt x="4187" y="4283"/>
                  </a:cubicBezTo>
                  <a:cubicBezTo>
                    <a:pt x="4030" y="4283"/>
                    <a:pt x="3896" y="4227"/>
                    <a:pt x="3836" y="4079"/>
                  </a:cubicBezTo>
                  <a:cubicBezTo>
                    <a:pt x="3821" y="4042"/>
                    <a:pt x="3814" y="4003"/>
                    <a:pt x="3814" y="3961"/>
                  </a:cubicBezTo>
                  <a:cubicBezTo>
                    <a:pt x="2361" y="6131"/>
                    <a:pt x="1127" y="8467"/>
                    <a:pt x="0" y="10822"/>
                  </a:cubicBezTo>
                  <a:cubicBezTo>
                    <a:pt x="1530" y="8894"/>
                    <a:pt x="6788" y="3592"/>
                    <a:pt x="7848" y="2585"/>
                  </a:cubicBezTo>
                  <a:cubicBezTo>
                    <a:pt x="8647" y="1826"/>
                    <a:pt x="9409" y="978"/>
                    <a:pt x="9898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1962475" y="2382625"/>
              <a:ext cx="212450" cy="89850"/>
            </a:xfrm>
            <a:custGeom>
              <a:avLst/>
              <a:gdLst/>
              <a:ahLst/>
              <a:cxnLst/>
              <a:rect l="l" t="t" r="r" b="b"/>
              <a:pathLst>
                <a:path w="8498" h="3594" extrusionOk="0">
                  <a:moveTo>
                    <a:pt x="5412" y="0"/>
                  </a:moveTo>
                  <a:lnTo>
                    <a:pt x="5412" y="0"/>
                  </a:lnTo>
                  <a:cubicBezTo>
                    <a:pt x="5097" y="158"/>
                    <a:pt x="4788" y="327"/>
                    <a:pt x="4485" y="502"/>
                  </a:cubicBezTo>
                  <a:cubicBezTo>
                    <a:pt x="2910" y="1409"/>
                    <a:pt x="1410" y="2443"/>
                    <a:pt x="1" y="3593"/>
                  </a:cubicBezTo>
                  <a:cubicBezTo>
                    <a:pt x="1594" y="3083"/>
                    <a:pt x="3460" y="2631"/>
                    <a:pt x="5067" y="2165"/>
                  </a:cubicBezTo>
                  <a:cubicBezTo>
                    <a:pt x="6242" y="1822"/>
                    <a:pt x="7379" y="1367"/>
                    <a:pt x="8467" y="806"/>
                  </a:cubicBezTo>
                  <a:cubicBezTo>
                    <a:pt x="8478" y="800"/>
                    <a:pt x="8487" y="793"/>
                    <a:pt x="8497" y="788"/>
                  </a:cubicBezTo>
                  <a:lnTo>
                    <a:pt x="8497" y="788"/>
                  </a:lnTo>
                  <a:cubicBezTo>
                    <a:pt x="7385" y="1149"/>
                    <a:pt x="6245" y="1383"/>
                    <a:pt x="5072" y="1390"/>
                  </a:cubicBezTo>
                  <a:cubicBezTo>
                    <a:pt x="5066" y="1390"/>
                    <a:pt x="5061" y="1390"/>
                    <a:pt x="5055" y="1390"/>
                  </a:cubicBezTo>
                  <a:cubicBezTo>
                    <a:pt x="4837" y="1390"/>
                    <a:pt x="4586" y="1356"/>
                    <a:pt x="4483" y="1167"/>
                  </a:cubicBezTo>
                  <a:cubicBezTo>
                    <a:pt x="4344" y="909"/>
                    <a:pt x="4595" y="618"/>
                    <a:pt x="4828" y="438"/>
                  </a:cubicBezTo>
                  <a:cubicBezTo>
                    <a:pt x="5019" y="290"/>
                    <a:pt x="5215" y="143"/>
                    <a:pt x="5412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1775075" y="2049725"/>
              <a:ext cx="97250" cy="424750"/>
            </a:xfrm>
            <a:custGeom>
              <a:avLst/>
              <a:gdLst/>
              <a:ahLst/>
              <a:cxnLst/>
              <a:rect l="l" t="t" r="r" b="b"/>
              <a:pathLst>
                <a:path w="3890" h="16990" extrusionOk="0">
                  <a:moveTo>
                    <a:pt x="0" y="0"/>
                  </a:moveTo>
                  <a:cubicBezTo>
                    <a:pt x="925" y="2913"/>
                    <a:pt x="1541" y="5918"/>
                    <a:pt x="1836" y="8961"/>
                  </a:cubicBezTo>
                  <a:cubicBezTo>
                    <a:pt x="1856" y="9166"/>
                    <a:pt x="1861" y="9406"/>
                    <a:pt x="1709" y="9545"/>
                  </a:cubicBezTo>
                  <a:cubicBezTo>
                    <a:pt x="1639" y="9610"/>
                    <a:pt x="1559" y="9637"/>
                    <a:pt x="1475" y="9637"/>
                  </a:cubicBezTo>
                  <a:cubicBezTo>
                    <a:pt x="1234" y="9637"/>
                    <a:pt x="960" y="9410"/>
                    <a:pt x="791" y="9191"/>
                  </a:cubicBezTo>
                  <a:cubicBezTo>
                    <a:pt x="695" y="9068"/>
                    <a:pt x="602" y="8943"/>
                    <a:pt x="507" y="8818"/>
                  </a:cubicBezTo>
                  <a:lnTo>
                    <a:pt x="507" y="8818"/>
                  </a:lnTo>
                  <a:lnTo>
                    <a:pt x="3086" y="15222"/>
                  </a:lnTo>
                  <a:cubicBezTo>
                    <a:pt x="3336" y="15845"/>
                    <a:pt x="3633" y="16368"/>
                    <a:pt x="3890" y="16990"/>
                  </a:cubicBezTo>
                  <a:cubicBezTo>
                    <a:pt x="3643" y="14406"/>
                    <a:pt x="3279" y="11838"/>
                    <a:pt x="2800" y="9284"/>
                  </a:cubicBezTo>
                  <a:cubicBezTo>
                    <a:pt x="2206" y="6107"/>
                    <a:pt x="1393" y="289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0"/>
            <p:cNvSpPr/>
            <p:nvPr/>
          </p:nvSpPr>
          <p:spPr>
            <a:xfrm>
              <a:off x="1683725" y="2266775"/>
              <a:ext cx="168700" cy="214275"/>
            </a:xfrm>
            <a:custGeom>
              <a:avLst/>
              <a:gdLst/>
              <a:ahLst/>
              <a:cxnLst/>
              <a:rect l="l" t="t" r="r" b="b"/>
              <a:pathLst>
                <a:path w="6748" h="8571" extrusionOk="0">
                  <a:moveTo>
                    <a:pt x="1745" y="0"/>
                  </a:moveTo>
                  <a:cubicBezTo>
                    <a:pt x="2069" y="661"/>
                    <a:pt x="2297" y="1354"/>
                    <a:pt x="2358" y="2092"/>
                  </a:cubicBezTo>
                  <a:cubicBezTo>
                    <a:pt x="2367" y="2188"/>
                    <a:pt x="2370" y="2292"/>
                    <a:pt x="2328" y="2377"/>
                  </a:cubicBezTo>
                  <a:cubicBezTo>
                    <a:pt x="2267" y="2499"/>
                    <a:pt x="2151" y="2546"/>
                    <a:pt x="2017" y="2546"/>
                  </a:cubicBezTo>
                  <a:cubicBezTo>
                    <a:pt x="1854" y="2546"/>
                    <a:pt x="1665" y="2477"/>
                    <a:pt x="1520" y="2393"/>
                  </a:cubicBezTo>
                  <a:cubicBezTo>
                    <a:pt x="995" y="2092"/>
                    <a:pt x="488" y="1763"/>
                    <a:pt x="1" y="1406"/>
                  </a:cubicBezTo>
                  <a:lnTo>
                    <a:pt x="1" y="1406"/>
                  </a:lnTo>
                  <a:cubicBezTo>
                    <a:pt x="2020" y="3429"/>
                    <a:pt x="5533" y="7038"/>
                    <a:pt x="6747" y="8570"/>
                  </a:cubicBezTo>
                  <a:cubicBezTo>
                    <a:pt x="5319" y="5588"/>
                    <a:pt x="3726" y="2634"/>
                    <a:pt x="1745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0"/>
            <p:cNvSpPr/>
            <p:nvPr/>
          </p:nvSpPr>
          <p:spPr>
            <a:xfrm>
              <a:off x="1694350" y="2407000"/>
              <a:ext cx="141375" cy="71900"/>
            </a:xfrm>
            <a:custGeom>
              <a:avLst/>
              <a:gdLst/>
              <a:ahLst/>
              <a:cxnLst/>
              <a:rect l="l" t="t" r="r" b="b"/>
              <a:pathLst>
                <a:path w="5655" h="2876" extrusionOk="0">
                  <a:moveTo>
                    <a:pt x="1554" y="0"/>
                  </a:moveTo>
                  <a:cubicBezTo>
                    <a:pt x="1654" y="97"/>
                    <a:pt x="1738" y="209"/>
                    <a:pt x="1803" y="334"/>
                  </a:cubicBezTo>
                  <a:cubicBezTo>
                    <a:pt x="1938" y="609"/>
                    <a:pt x="1919" y="986"/>
                    <a:pt x="1674" y="1172"/>
                  </a:cubicBezTo>
                  <a:cubicBezTo>
                    <a:pt x="1510" y="1297"/>
                    <a:pt x="1288" y="1308"/>
                    <a:pt x="1081" y="1309"/>
                  </a:cubicBezTo>
                  <a:cubicBezTo>
                    <a:pt x="720" y="1309"/>
                    <a:pt x="361" y="1297"/>
                    <a:pt x="1" y="1270"/>
                  </a:cubicBezTo>
                  <a:lnTo>
                    <a:pt x="1" y="1270"/>
                  </a:lnTo>
                  <a:cubicBezTo>
                    <a:pt x="156" y="1318"/>
                    <a:pt x="311" y="1367"/>
                    <a:pt x="467" y="1411"/>
                  </a:cubicBezTo>
                  <a:cubicBezTo>
                    <a:pt x="2111" y="1892"/>
                    <a:pt x="4024" y="2352"/>
                    <a:pt x="5654" y="2875"/>
                  </a:cubicBezTo>
                  <a:cubicBezTo>
                    <a:pt x="4360" y="1818"/>
                    <a:pt x="2988" y="858"/>
                    <a:pt x="1554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2" name="Google Shape;2552;p40"/>
          <p:cNvGrpSpPr/>
          <p:nvPr/>
        </p:nvGrpSpPr>
        <p:grpSpPr>
          <a:xfrm>
            <a:off x="4610043" y="4458435"/>
            <a:ext cx="333562" cy="273594"/>
            <a:chOff x="1280350" y="1893050"/>
            <a:chExt cx="315098" cy="258449"/>
          </a:xfrm>
        </p:grpSpPr>
        <p:sp>
          <p:nvSpPr>
            <p:cNvPr id="2553" name="Google Shape;2553;p40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0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0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0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0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8" name="Google Shape;2568;p40"/>
          <p:cNvGrpSpPr/>
          <p:nvPr/>
        </p:nvGrpSpPr>
        <p:grpSpPr>
          <a:xfrm flipH="1">
            <a:off x="3429994" y="4697644"/>
            <a:ext cx="397874" cy="326344"/>
            <a:chOff x="1280350" y="1893050"/>
            <a:chExt cx="315098" cy="258449"/>
          </a:xfrm>
        </p:grpSpPr>
        <p:sp>
          <p:nvSpPr>
            <p:cNvPr id="2569" name="Google Shape;2569;p40"/>
            <p:cNvSpPr/>
            <p:nvPr/>
          </p:nvSpPr>
          <p:spPr>
            <a:xfrm>
              <a:off x="1280350" y="2019216"/>
              <a:ext cx="146933" cy="132283"/>
            </a:xfrm>
            <a:custGeom>
              <a:avLst/>
              <a:gdLst/>
              <a:ahLst/>
              <a:cxnLst/>
              <a:rect l="l" t="t" r="r" b="b"/>
              <a:pathLst>
                <a:path w="1585" h="1427" extrusionOk="0">
                  <a:moveTo>
                    <a:pt x="171" y="1"/>
                  </a:moveTo>
                  <a:cubicBezTo>
                    <a:pt x="140" y="1"/>
                    <a:pt x="111" y="9"/>
                    <a:pt x="86" y="31"/>
                  </a:cubicBezTo>
                  <a:cubicBezTo>
                    <a:pt x="0" y="102"/>
                    <a:pt x="45" y="240"/>
                    <a:pt x="100" y="334"/>
                  </a:cubicBezTo>
                  <a:cubicBezTo>
                    <a:pt x="266" y="618"/>
                    <a:pt x="489" y="865"/>
                    <a:pt x="756" y="1059"/>
                  </a:cubicBezTo>
                  <a:cubicBezTo>
                    <a:pt x="912" y="1173"/>
                    <a:pt x="1264" y="1426"/>
                    <a:pt x="1493" y="1426"/>
                  </a:cubicBezTo>
                  <a:cubicBezTo>
                    <a:pt x="1527" y="1426"/>
                    <a:pt x="1557" y="1421"/>
                    <a:pt x="1584" y="1409"/>
                  </a:cubicBezTo>
                  <a:cubicBezTo>
                    <a:pt x="1336" y="911"/>
                    <a:pt x="814" y="454"/>
                    <a:pt x="391" y="100"/>
                  </a:cubicBezTo>
                  <a:cubicBezTo>
                    <a:pt x="330" y="50"/>
                    <a:pt x="245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1395673" y="1896016"/>
              <a:ext cx="48298" cy="251681"/>
            </a:xfrm>
            <a:custGeom>
              <a:avLst/>
              <a:gdLst/>
              <a:ahLst/>
              <a:cxnLst/>
              <a:rect l="l" t="t" r="r" b="b"/>
              <a:pathLst>
                <a:path w="521" h="2715" extrusionOk="0">
                  <a:moveTo>
                    <a:pt x="274" y="0"/>
                  </a:moveTo>
                  <a:cubicBezTo>
                    <a:pt x="262" y="0"/>
                    <a:pt x="250" y="3"/>
                    <a:pt x="238" y="8"/>
                  </a:cubicBezTo>
                  <a:cubicBezTo>
                    <a:pt x="204" y="24"/>
                    <a:pt x="185" y="58"/>
                    <a:pt x="169" y="90"/>
                  </a:cubicBezTo>
                  <a:cubicBezTo>
                    <a:pt x="58" y="320"/>
                    <a:pt x="28" y="581"/>
                    <a:pt x="17" y="838"/>
                  </a:cubicBezTo>
                  <a:cubicBezTo>
                    <a:pt x="1" y="1270"/>
                    <a:pt x="40" y="1704"/>
                    <a:pt x="133" y="2128"/>
                  </a:cubicBezTo>
                  <a:cubicBezTo>
                    <a:pt x="153" y="2211"/>
                    <a:pt x="228" y="2695"/>
                    <a:pt x="315" y="2713"/>
                  </a:cubicBezTo>
                  <a:cubicBezTo>
                    <a:pt x="320" y="2714"/>
                    <a:pt x="324" y="2715"/>
                    <a:pt x="329" y="2715"/>
                  </a:cubicBezTo>
                  <a:cubicBezTo>
                    <a:pt x="444" y="2715"/>
                    <a:pt x="469" y="2371"/>
                    <a:pt x="472" y="2304"/>
                  </a:cubicBezTo>
                  <a:cubicBezTo>
                    <a:pt x="495" y="1747"/>
                    <a:pt x="520" y="1192"/>
                    <a:pt x="508" y="636"/>
                  </a:cubicBezTo>
                  <a:cubicBezTo>
                    <a:pt x="504" y="458"/>
                    <a:pt x="495" y="272"/>
                    <a:pt x="413" y="113"/>
                  </a:cubicBezTo>
                  <a:cubicBezTo>
                    <a:pt x="385" y="57"/>
                    <a:pt x="331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1427471" y="1893050"/>
              <a:ext cx="132843" cy="236200"/>
            </a:xfrm>
            <a:custGeom>
              <a:avLst/>
              <a:gdLst/>
              <a:ahLst/>
              <a:cxnLst/>
              <a:rect l="l" t="t" r="r" b="b"/>
              <a:pathLst>
                <a:path w="1433" h="2548" extrusionOk="0">
                  <a:moveTo>
                    <a:pt x="1273" y="1"/>
                  </a:moveTo>
                  <a:cubicBezTo>
                    <a:pt x="1233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2"/>
                    <a:pt x="144" y="1738"/>
                    <a:pt x="1" y="2547"/>
                  </a:cubicBezTo>
                  <a:cubicBezTo>
                    <a:pt x="138" y="2501"/>
                    <a:pt x="261" y="2268"/>
                    <a:pt x="349" y="2152"/>
                  </a:cubicBezTo>
                  <a:cubicBezTo>
                    <a:pt x="465" y="1997"/>
                    <a:pt x="579" y="1838"/>
                    <a:pt x="686" y="1676"/>
                  </a:cubicBezTo>
                  <a:cubicBezTo>
                    <a:pt x="901" y="1358"/>
                    <a:pt x="1095" y="1026"/>
                    <a:pt x="1272" y="685"/>
                  </a:cubicBezTo>
                  <a:cubicBezTo>
                    <a:pt x="1349" y="538"/>
                    <a:pt x="1422" y="385"/>
                    <a:pt x="1431" y="218"/>
                  </a:cubicBezTo>
                  <a:cubicBezTo>
                    <a:pt x="1433" y="152"/>
                    <a:pt x="1422" y="81"/>
                    <a:pt x="1374" y="36"/>
                  </a:cubicBezTo>
                  <a:cubicBezTo>
                    <a:pt x="1346" y="11"/>
                    <a:pt x="1310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1421074" y="2004569"/>
              <a:ext cx="163805" cy="144983"/>
            </a:xfrm>
            <a:custGeom>
              <a:avLst/>
              <a:gdLst/>
              <a:ahLst/>
              <a:cxnLst/>
              <a:rect l="l" t="t" r="r" b="b"/>
              <a:pathLst>
                <a:path w="1767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8" y="426"/>
                    <a:pt x="371" y="946"/>
                    <a:pt x="0" y="1564"/>
                  </a:cubicBezTo>
                  <a:cubicBezTo>
                    <a:pt x="391" y="1355"/>
                    <a:pt x="521" y="1258"/>
                    <a:pt x="902" y="1032"/>
                  </a:cubicBezTo>
                  <a:cubicBezTo>
                    <a:pt x="1232" y="835"/>
                    <a:pt x="1586" y="612"/>
                    <a:pt x="1727" y="253"/>
                  </a:cubicBezTo>
                  <a:cubicBezTo>
                    <a:pt x="1759" y="169"/>
                    <a:pt x="1766" y="4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1416717" y="2100515"/>
              <a:ext cx="178730" cy="50429"/>
            </a:xfrm>
            <a:custGeom>
              <a:avLst/>
              <a:gdLst/>
              <a:ahLst/>
              <a:cxnLst/>
              <a:rect l="l" t="t" r="r" b="b"/>
              <a:pathLst>
                <a:path w="1928" h="544" extrusionOk="0">
                  <a:moveTo>
                    <a:pt x="1604" y="0"/>
                  </a:moveTo>
                  <a:cubicBezTo>
                    <a:pt x="1391" y="0"/>
                    <a:pt x="1176" y="65"/>
                    <a:pt x="968" y="130"/>
                  </a:cubicBezTo>
                  <a:cubicBezTo>
                    <a:pt x="624" y="238"/>
                    <a:pt x="304" y="338"/>
                    <a:pt x="1" y="530"/>
                  </a:cubicBezTo>
                  <a:cubicBezTo>
                    <a:pt x="106" y="539"/>
                    <a:pt x="211" y="543"/>
                    <a:pt x="316" y="543"/>
                  </a:cubicBezTo>
                  <a:cubicBezTo>
                    <a:pt x="823" y="543"/>
                    <a:pt x="1325" y="444"/>
                    <a:pt x="1797" y="250"/>
                  </a:cubicBezTo>
                  <a:cubicBezTo>
                    <a:pt x="1856" y="225"/>
                    <a:pt x="1927" y="180"/>
                    <a:pt x="1918" y="116"/>
                  </a:cubicBezTo>
                  <a:cubicBezTo>
                    <a:pt x="1911" y="59"/>
                    <a:pt x="1845" y="29"/>
                    <a:pt x="1788" y="18"/>
                  </a:cubicBezTo>
                  <a:cubicBezTo>
                    <a:pt x="1727" y="6"/>
                    <a:pt x="1666" y="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0"/>
            <p:cNvSpPr/>
            <p:nvPr/>
          </p:nvSpPr>
          <p:spPr>
            <a:xfrm>
              <a:off x="1294348" y="2019216"/>
              <a:ext cx="132935" cy="131819"/>
            </a:xfrm>
            <a:custGeom>
              <a:avLst/>
              <a:gdLst/>
              <a:ahLst/>
              <a:cxnLst/>
              <a:rect l="l" t="t" r="r" b="b"/>
              <a:pathLst>
                <a:path w="1434" h="1422" extrusionOk="0">
                  <a:moveTo>
                    <a:pt x="24" y="0"/>
                  </a:moveTo>
                  <a:cubicBezTo>
                    <a:pt x="16" y="0"/>
                    <a:pt x="9" y="1"/>
                    <a:pt x="1" y="2"/>
                  </a:cubicBezTo>
                  <a:lnTo>
                    <a:pt x="1392" y="1422"/>
                  </a:lnTo>
                  <a:cubicBezTo>
                    <a:pt x="1406" y="1420"/>
                    <a:pt x="1419" y="1415"/>
                    <a:pt x="1433" y="1409"/>
                  </a:cubicBezTo>
                  <a:cubicBezTo>
                    <a:pt x="1185" y="911"/>
                    <a:pt x="663" y="454"/>
                    <a:pt x="240" y="100"/>
                  </a:cubicBezTo>
                  <a:cubicBezTo>
                    <a:pt x="181" y="50"/>
                    <a:pt x="98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0"/>
            <p:cNvSpPr/>
            <p:nvPr/>
          </p:nvSpPr>
          <p:spPr>
            <a:xfrm>
              <a:off x="1427471" y="1893050"/>
              <a:ext cx="126446" cy="236200"/>
            </a:xfrm>
            <a:custGeom>
              <a:avLst/>
              <a:gdLst/>
              <a:ahLst/>
              <a:cxnLst/>
              <a:rect l="l" t="t" r="r" b="b"/>
              <a:pathLst>
                <a:path w="1364" h="2548" extrusionOk="0">
                  <a:moveTo>
                    <a:pt x="1271" y="1"/>
                  </a:moveTo>
                  <a:cubicBezTo>
                    <a:pt x="1231" y="1"/>
                    <a:pt x="1191" y="13"/>
                    <a:pt x="1158" y="35"/>
                  </a:cubicBezTo>
                  <a:cubicBezTo>
                    <a:pt x="1092" y="76"/>
                    <a:pt x="1049" y="143"/>
                    <a:pt x="1008" y="210"/>
                  </a:cubicBezTo>
                  <a:cubicBezTo>
                    <a:pt x="579" y="901"/>
                    <a:pt x="144" y="1738"/>
                    <a:pt x="1" y="2547"/>
                  </a:cubicBezTo>
                  <a:cubicBezTo>
                    <a:pt x="35" y="2535"/>
                    <a:pt x="67" y="2515"/>
                    <a:pt x="94" y="2490"/>
                  </a:cubicBezTo>
                  <a:cubicBezTo>
                    <a:pt x="452" y="1638"/>
                    <a:pt x="877" y="815"/>
                    <a:pt x="1363" y="29"/>
                  </a:cubicBezTo>
                  <a:cubicBezTo>
                    <a:pt x="1336" y="10"/>
                    <a:pt x="1304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0"/>
            <p:cNvSpPr/>
            <p:nvPr/>
          </p:nvSpPr>
          <p:spPr>
            <a:xfrm>
              <a:off x="1421723" y="1902042"/>
              <a:ext cx="22249" cy="237776"/>
            </a:xfrm>
            <a:custGeom>
              <a:avLst/>
              <a:gdLst/>
              <a:ahLst/>
              <a:cxnLst/>
              <a:rect l="l" t="t" r="r" b="b"/>
              <a:pathLst>
                <a:path w="240" h="2565" extrusionOk="0">
                  <a:moveTo>
                    <a:pt x="100" y="0"/>
                  </a:moveTo>
                  <a:cubicBezTo>
                    <a:pt x="0" y="852"/>
                    <a:pt x="11" y="1714"/>
                    <a:pt x="132" y="2564"/>
                  </a:cubicBezTo>
                  <a:cubicBezTo>
                    <a:pt x="177" y="2459"/>
                    <a:pt x="189" y="2284"/>
                    <a:pt x="191" y="2239"/>
                  </a:cubicBezTo>
                  <a:cubicBezTo>
                    <a:pt x="214" y="1682"/>
                    <a:pt x="239" y="1127"/>
                    <a:pt x="227" y="571"/>
                  </a:cubicBezTo>
                  <a:cubicBezTo>
                    <a:pt x="223" y="393"/>
                    <a:pt x="214" y="207"/>
                    <a:pt x="132" y="48"/>
                  </a:cubicBezTo>
                  <a:cubicBezTo>
                    <a:pt x="123" y="30"/>
                    <a:pt x="113" y="14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0"/>
            <p:cNvSpPr/>
            <p:nvPr/>
          </p:nvSpPr>
          <p:spPr>
            <a:xfrm>
              <a:off x="1421074" y="2004569"/>
              <a:ext cx="159819" cy="144983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1637" y="0"/>
                  </a:moveTo>
                  <a:cubicBezTo>
                    <a:pt x="1591" y="0"/>
                    <a:pt x="1543" y="24"/>
                    <a:pt x="1502" y="49"/>
                  </a:cubicBezTo>
                  <a:cubicBezTo>
                    <a:pt x="886" y="426"/>
                    <a:pt x="371" y="946"/>
                    <a:pt x="0" y="1564"/>
                  </a:cubicBezTo>
                  <a:cubicBezTo>
                    <a:pt x="20" y="1553"/>
                    <a:pt x="39" y="1542"/>
                    <a:pt x="59" y="1532"/>
                  </a:cubicBezTo>
                  <a:cubicBezTo>
                    <a:pt x="596" y="1019"/>
                    <a:pt x="1152" y="524"/>
                    <a:pt x="1723" y="46"/>
                  </a:cubicBezTo>
                  <a:cubicBezTo>
                    <a:pt x="1714" y="30"/>
                    <a:pt x="1700" y="19"/>
                    <a:pt x="1684" y="10"/>
                  </a:cubicBezTo>
                  <a:cubicBezTo>
                    <a:pt x="1669" y="3"/>
                    <a:pt x="1653" y="0"/>
                    <a:pt x="1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0"/>
            <p:cNvSpPr/>
            <p:nvPr/>
          </p:nvSpPr>
          <p:spPr>
            <a:xfrm>
              <a:off x="1434609" y="2100515"/>
              <a:ext cx="152588" cy="38934"/>
            </a:xfrm>
            <a:custGeom>
              <a:avLst/>
              <a:gdLst/>
              <a:ahLst/>
              <a:cxnLst/>
              <a:rect l="l" t="t" r="r" b="b"/>
              <a:pathLst>
                <a:path w="1646" h="420" extrusionOk="0">
                  <a:moveTo>
                    <a:pt x="1411" y="0"/>
                  </a:moveTo>
                  <a:cubicBezTo>
                    <a:pt x="1197" y="0"/>
                    <a:pt x="982" y="65"/>
                    <a:pt x="775" y="130"/>
                  </a:cubicBezTo>
                  <a:cubicBezTo>
                    <a:pt x="502" y="214"/>
                    <a:pt x="247" y="295"/>
                    <a:pt x="0" y="420"/>
                  </a:cubicBezTo>
                  <a:cubicBezTo>
                    <a:pt x="567" y="384"/>
                    <a:pt x="1122" y="252"/>
                    <a:pt x="1645" y="30"/>
                  </a:cubicBezTo>
                  <a:cubicBezTo>
                    <a:pt x="1629" y="25"/>
                    <a:pt x="1613" y="22"/>
                    <a:pt x="1595" y="18"/>
                  </a:cubicBezTo>
                  <a:cubicBezTo>
                    <a:pt x="1534" y="6"/>
                    <a:pt x="1473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0"/>
            <p:cNvSpPr/>
            <p:nvPr/>
          </p:nvSpPr>
          <p:spPr>
            <a:xfrm>
              <a:off x="1329668" y="2071499"/>
              <a:ext cx="97616" cy="80000"/>
            </a:xfrm>
            <a:custGeom>
              <a:avLst/>
              <a:gdLst/>
              <a:ahLst/>
              <a:cxnLst/>
              <a:rect l="l" t="t" r="r" b="b"/>
              <a:pathLst>
                <a:path w="1053" h="863" extrusionOk="0">
                  <a:moveTo>
                    <a:pt x="384" y="1"/>
                  </a:moveTo>
                  <a:lnTo>
                    <a:pt x="384" y="1"/>
                  </a:lnTo>
                  <a:cubicBezTo>
                    <a:pt x="424" y="86"/>
                    <a:pt x="454" y="177"/>
                    <a:pt x="450" y="272"/>
                  </a:cubicBezTo>
                  <a:cubicBezTo>
                    <a:pt x="450" y="293"/>
                    <a:pt x="443" y="317"/>
                    <a:pt x="431" y="335"/>
                  </a:cubicBezTo>
                  <a:cubicBezTo>
                    <a:pt x="410" y="364"/>
                    <a:pt x="372" y="371"/>
                    <a:pt x="336" y="371"/>
                  </a:cubicBezTo>
                  <a:cubicBezTo>
                    <a:pt x="327" y="371"/>
                    <a:pt x="319" y="371"/>
                    <a:pt x="311" y="370"/>
                  </a:cubicBezTo>
                  <a:cubicBezTo>
                    <a:pt x="206" y="361"/>
                    <a:pt x="102" y="342"/>
                    <a:pt x="0" y="310"/>
                  </a:cubicBezTo>
                  <a:lnTo>
                    <a:pt x="0" y="310"/>
                  </a:lnTo>
                  <a:cubicBezTo>
                    <a:pt x="72" y="376"/>
                    <a:pt x="147" y="438"/>
                    <a:pt x="224" y="495"/>
                  </a:cubicBezTo>
                  <a:cubicBezTo>
                    <a:pt x="380" y="609"/>
                    <a:pt x="732" y="862"/>
                    <a:pt x="961" y="862"/>
                  </a:cubicBezTo>
                  <a:cubicBezTo>
                    <a:pt x="995" y="862"/>
                    <a:pt x="1025" y="857"/>
                    <a:pt x="1052" y="845"/>
                  </a:cubicBezTo>
                  <a:cubicBezTo>
                    <a:pt x="902" y="545"/>
                    <a:pt x="652" y="258"/>
                    <a:pt x="38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0"/>
            <p:cNvSpPr/>
            <p:nvPr/>
          </p:nvSpPr>
          <p:spPr>
            <a:xfrm>
              <a:off x="1401143" y="2003457"/>
              <a:ext cx="41809" cy="144241"/>
            </a:xfrm>
            <a:custGeom>
              <a:avLst/>
              <a:gdLst/>
              <a:ahLst/>
              <a:cxnLst/>
              <a:rect l="l" t="t" r="r" b="b"/>
              <a:pathLst>
                <a:path w="451" h="155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36" y="56"/>
                    <a:pt x="420" y="111"/>
                    <a:pt x="404" y="165"/>
                  </a:cubicBezTo>
                  <a:cubicBezTo>
                    <a:pt x="356" y="327"/>
                    <a:pt x="285" y="502"/>
                    <a:pt x="133" y="579"/>
                  </a:cubicBezTo>
                  <a:cubicBezTo>
                    <a:pt x="117" y="592"/>
                    <a:pt x="98" y="598"/>
                    <a:pt x="80" y="598"/>
                  </a:cubicBezTo>
                  <a:cubicBezTo>
                    <a:pt x="48" y="598"/>
                    <a:pt x="17" y="580"/>
                    <a:pt x="1" y="549"/>
                  </a:cubicBezTo>
                  <a:lnTo>
                    <a:pt x="1" y="549"/>
                  </a:lnTo>
                  <a:cubicBezTo>
                    <a:pt x="20" y="690"/>
                    <a:pt x="44" y="829"/>
                    <a:pt x="74" y="969"/>
                  </a:cubicBezTo>
                  <a:cubicBezTo>
                    <a:pt x="94" y="1052"/>
                    <a:pt x="169" y="1536"/>
                    <a:pt x="256" y="1554"/>
                  </a:cubicBezTo>
                  <a:cubicBezTo>
                    <a:pt x="261" y="1555"/>
                    <a:pt x="265" y="1556"/>
                    <a:pt x="270" y="1556"/>
                  </a:cubicBezTo>
                  <a:cubicBezTo>
                    <a:pt x="385" y="1556"/>
                    <a:pt x="410" y="1212"/>
                    <a:pt x="413" y="1145"/>
                  </a:cubicBezTo>
                  <a:cubicBezTo>
                    <a:pt x="429" y="763"/>
                    <a:pt x="445" y="383"/>
                    <a:pt x="451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0"/>
            <p:cNvSpPr/>
            <p:nvPr/>
          </p:nvSpPr>
          <p:spPr>
            <a:xfrm>
              <a:off x="1427471" y="1999007"/>
              <a:ext cx="94649" cy="130244"/>
            </a:xfrm>
            <a:custGeom>
              <a:avLst/>
              <a:gdLst/>
              <a:ahLst/>
              <a:cxnLst/>
              <a:rect l="l" t="t" r="r" b="b"/>
              <a:pathLst>
                <a:path w="1021" h="1405" extrusionOk="0">
                  <a:moveTo>
                    <a:pt x="1020" y="0"/>
                  </a:moveTo>
                  <a:lnTo>
                    <a:pt x="1020" y="0"/>
                  </a:lnTo>
                  <a:cubicBezTo>
                    <a:pt x="933" y="92"/>
                    <a:pt x="845" y="181"/>
                    <a:pt x="756" y="270"/>
                  </a:cubicBezTo>
                  <a:cubicBezTo>
                    <a:pt x="703" y="323"/>
                    <a:pt x="636" y="380"/>
                    <a:pt x="565" y="380"/>
                  </a:cubicBezTo>
                  <a:cubicBezTo>
                    <a:pt x="552" y="380"/>
                    <a:pt x="539" y="378"/>
                    <a:pt x="526" y="374"/>
                  </a:cubicBezTo>
                  <a:cubicBezTo>
                    <a:pt x="469" y="356"/>
                    <a:pt x="431" y="299"/>
                    <a:pt x="420" y="240"/>
                  </a:cubicBezTo>
                  <a:cubicBezTo>
                    <a:pt x="415" y="209"/>
                    <a:pt x="415" y="177"/>
                    <a:pt x="419" y="147"/>
                  </a:cubicBezTo>
                  <a:lnTo>
                    <a:pt x="419" y="147"/>
                  </a:lnTo>
                  <a:cubicBezTo>
                    <a:pt x="227" y="558"/>
                    <a:pt x="76" y="984"/>
                    <a:pt x="1" y="1404"/>
                  </a:cubicBezTo>
                  <a:cubicBezTo>
                    <a:pt x="138" y="1358"/>
                    <a:pt x="261" y="1125"/>
                    <a:pt x="349" y="1009"/>
                  </a:cubicBezTo>
                  <a:cubicBezTo>
                    <a:pt x="465" y="854"/>
                    <a:pt x="579" y="695"/>
                    <a:pt x="686" y="533"/>
                  </a:cubicBezTo>
                  <a:cubicBezTo>
                    <a:pt x="804" y="359"/>
                    <a:pt x="915" y="181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0"/>
            <p:cNvSpPr/>
            <p:nvPr/>
          </p:nvSpPr>
          <p:spPr>
            <a:xfrm>
              <a:off x="1421074" y="2028486"/>
              <a:ext cx="159819" cy="121066"/>
            </a:xfrm>
            <a:custGeom>
              <a:avLst/>
              <a:gdLst/>
              <a:ahLst/>
              <a:cxnLst/>
              <a:rect l="l" t="t" r="r" b="b"/>
              <a:pathLst>
                <a:path w="1724" h="1306" extrusionOk="0">
                  <a:moveTo>
                    <a:pt x="1723" y="0"/>
                  </a:moveTo>
                  <a:cubicBezTo>
                    <a:pt x="1696" y="22"/>
                    <a:pt x="1671" y="43"/>
                    <a:pt x="1646" y="65"/>
                  </a:cubicBezTo>
                  <a:cubicBezTo>
                    <a:pt x="1427" y="238"/>
                    <a:pt x="1196" y="409"/>
                    <a:pt x="932" y="504"/>
                  </a:cubicBezTo>
                  <a:cubicBezTo>
                    <a:pt x="910" y="511"/>
                    <a:pt x="884" y="518"/>
                    <a:pt x="860" y="518"/>
                  </a:cubicBezTo>
                  <a:cubicBezTo>
                    <a:pt x="839" y="518"/>
                    <a:pt x="819" y="513"/>
                    <a:pt x="804" y="499"/>
                  </a:cubicBezTo>
                  <a:cubicBezTo>
                    <a:pt x="786" y="477"/>
                    <a:pt x="777" y="449"/>
                    <a:pt x="780" y="422"/>
                  </a:cubicBezTo>
                  <a:cubicBezTo>
                    <a:pt x="784" y="382"/>
                    <a:pt x="795" y="345"/>
                    <a:pt x="814" y="311"/>
                  </a:cubicBezTo>
                  <a:lnTo>
                    <a:pt x="814" y="311"/>
                  </a:lnTo>
                  <a:cubicBezTo>
                    <a:pt x="496" y="602"/>
                    <a:pt x="221" y="936"/>
                    <a:pt x="0" y="1306"/>
                  </a:cubicBezTo>
                  <a:cubicBezTo>
                    <a:pt x="391" y="1097"/>
                    <a:pt x="521" y="1000"/>
                    <a:pt x="902" y="774"/>
                  </a:cubicBezTo>
                  <a:cubicBezTo>
                    <a:pt x="1230" y="577"/>
                    <a:pt x="1582" y="356"/>
                    <a:pt x="1723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0"/>
            <p:cNvSpPr/>
            <p:nvPr/>
          </p:nvSpPr>
          <p:spPr>
            <a:xfrm>
              <a:off x="1416717" y="2111361"/>
              <a:ext cx="115322" cy="39676"/>
            </a:xfrm>
            <a:custGeom>
              <a:avLst/>
              <a:gdLst/>
              <a:ahLst/>
              <a:cxnLst/>
              <a:rect l="l" t="t" r="r" b="b"/>
              <a:pathLst>
                <a:path w="1244" h="428" extrusionOk="0">
                  <a:moveTo>
                    <a:pt x="1011" y="1"/>
                  </a:moveTo>
                  <a:lnTo>
                    <a:pt x="967" y="13"/>
                  </a:lnTo>
                  <a:cubicBezTo>
                    <a:pt x="622" y="122"/>
                    <a:pt x="304" y="221"/>
                    <a:pt x="1" y="415"/>
                  </a:cubicBezTo>
                  <a:cubicBezTo>
                    <a:pt x="105" y="424"/>
                    <a:pt x="209" y="428"/>
                    <a:pt x="313" y="428"/>
                  </a:cubicBezTo>
                  <a:cubicBezTo>
                    <a:pt x="626" y="428"/>
                    <a:pt x="938" y="390"/>
                    <a:pt x="1243" y="313"/>
                  </a:cubicBezTo>
                  <a:cubicBezTo>
                    <a:pt x="1151" y="299"/>
                    <a:pt x="1060" y="272"/>
                    <a:pt x="974" y="238"/>
                  </a:cubicBezTo>
                  <a:cubicBezTo>
                    <a:pt x="922" y="217"/>
                    <a:pt x="863" y="178"/>
                    <a:pt x="874" y="124"/>
                  </a:cubicBezTo>
                  <a:cubicBezTo>
                    <a:pt x="881" y="92"/>
                    <a:pt x="910" y="71"/>
                    <a:pt x="935" y="53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2679405" y="1616149"/>
            <a:ext cx="499730" cy="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437949" y="1616147"/>
            <a:ext cx="499730" cy="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657604" y="2336889"/>
            <a:ext cx="499730" cy="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502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33"/>
          <p:cNvSpPr txBox="1">
            <a:spLocks noGrp="1"/>
          </p:cNvSpPr>
          <p:nvPr>
            <p:ph type="title"/>
          </p:nvPr>
        </p:nvSpPr>
        <p:spPr>
          <a:xfrm>
            <a:off x="568044" y="31899"/>
            <a:ext cx="2863131" cy="49639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 err="1">
                <a:solidFill>
                  <a:schemeClr val="bg2"/>
                </a:solidFill>
              </a:rPr>
              <a:t>Soal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Latihan</a:t>
            </a:r>
            <a:r>
              <a:rPr lang="en-US" dirty="0">
                <a:solidFill>
                  <a:schemeClr val="bg2"/>
                </a:solidFill>
              </a:rPr>
              <a:t> 3</a:t>
            </a:r>
            <a:endParaRPr dirty="0">
              <a:solidFill>
                <a:schemeClr val="bg2"/>
              </a:solidFill>
            </a:endParaRPr>
          </a:p>
        </p:txBody>
      </p:sp>
      <p:grpSp>
        <p:nvGrpSpPr>
          <p:cNvPr id="2088" name="Google Shape;2088;p33"/>
          <p:cNvGrpSpPr/>
          <p:nvPr/>
        </p:nvGrpSpPr>
        <p:grpSpPr>
          <a:xfrm>
            <a:off x="8030769" y="3746914"/>
            <a:ext cx="1344112" cy="1484777"/>
            <a:chOff x="1586725" y="1797325"/>
            <a:chExt cx="618950" cy="683725"/>
          </a:xfrm>
        </p:grpSpPr>
        <p:sp>
          <p:nvSpPr>
            <p:cNvPr id="2089" name="Google Shape;2089;p33"/>
            <p:cNvSpPr/>
            <p:nvPr/>
          </p:nvSpPr>
          <p:spPr>
            <a:xfrm>
              <a:off x="1807975" y="1797325"/>
              <a:ext cx="121100" cy="683625"/>
            </a:xfrm>
            <a:custGeom>
              <a:avLst/>
              <a:gdLst/>
              <a:ahLst/>
              <a:cxnLst/>
              <a:rect l="l" t="t" r="r" b="b"/>
              <a:pathLst>
                <a:path w="4844" h="27345" extrusionOk="0">
                  <a:moveTo>
                    <a:pt x="2349" y="0"/>
                  </a:moveTo>
                  <a:cubicBezTo>
                    <a:pt x="2157" y="0"/>
                    <a:pt x="1957" y="104"/>
                    <a:pt x="1833" y="257"/>
                  </a:cubicBezTo>
                  <a:cubicBezTo>
                    <a:pt x="1649" y="484"/>
                    <a:pt x="1590" y="786"/>
                    <a:pt x="1540" y="1073"/>
                  </a:cubicBezTo>
                  <a:cubicBezTo>
                    <a:pt x="0" y="9873"/>
                    <a:pt x="1045" y="19109"/>
                    <a:pt x="4508" y="27345"/>
                  </a:cubicBezTo>
                  <a:cubicBezTo>
                    <a:pt x="4572" y="25982"/>
                    <a:pt x="4649" y="21218"/>
                    <a:pt x="4717" y="20080"/>
                  </a:cubicBezTo>
                  <a:cubicBezTo>
                    <a:pt x="4843" y="17964"/>
                    <a:pt x="4604" y="15843"/>
                    <a:pt x="4497" y="13725"/>
                  </a:cubicBezTo>
                  <a:cubicBezTo>
                    <a:pt x="4272" y="9255"/>
                    <a:pt x="4604" y="4607"/>
                    <a:pt x="2877" y="478"/>
                  </a:cubicBezTo>
                  <a:cubicBezTo>
                    <a:pt x="2815" y="328"/>
                    <a:pt x="2743" y="171"/>
                    <a:pt x="2609" y="78"/>
                  </a:cubicBezTo>
                  <a:cubicBezTo>
                    <a:pt x="2531" y="24"/>
                    <a:pt x="2441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1934450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70" y="0"/>
                  </a:moveTo>
                  <a:cubicBezTo>
                    <a:pt x="7429" y="0"/>
                    <a:pt x="7285" y="37"/>
                    <a:pt x="7159" y="100"/>
                  </a:cubicBezTo>
                  <a:cubicBezTo>
                    <a:pt x="6904" y="228"/>
                    <a:pt x="6708" y="448"/>
                    <a:pt x="6522" y="668"/>
                  </a:cubicBezTo>
                  <a:cubicBezTo>
                    <a:pt x="3381" y="4400"/>
                    <a:pt x="1990" y="9286"/>
                    <a:pt x="1090" y="14080"/>
                  </a:cubicBezTo>
                  <a:cubicBezTo>
                    <a:pt x="611" y="16630"/>
                    <a:pt x="249" y="19198"/>
                    <a:pt x="0" y="21786"/>
                  </a:cubicBezTo>
                  <a:cubicBezTo>
                    <a:pt x="256" y="21164"/>
                    <a:pt x="554" y="20641"/>
                    <a:pt x="804" y="20018"/>
                  </a:cubicBezTo>
                  <a:lnTo>
                    <a:pt x="6943" y="4775"/>
                  </a:lnTo>
                  <a:cubicBezTo>
                    <a:pt x="7395" y="3652"/>
                    <a:pt x="7849" y="2527"/>
                    <a:pt x="8156" y="1355"/>
                  </a:cubicBezTo>
                  <a:cubicBezTo>
                    <a:pt x="8266" y="930"/>
                    <a:pt x="8324" y="393"/>
                    <a:pt x="7974" y="127"/>
                  </a:cubicBezTo>
                  <a:cubicBezTo>
                    <a:pt x="7858" y="39"/>
                    <a:pt x="7715" y="0"/>
                    <a:pt x="7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1946150" y="2152650"/>
              <a:ext cx="259525" cy="321925"/>
            </a:xfrm>
            <a:custGeom>
              <a:avLst/>
              <a:gdLst/>
              <a:ahLst/>
              <a:cxnLst/>
              <a:rect l="l" t="t" r="r" b="b"/>
              <a:pathLst>
                <a:path w="10381" h="12877" extrusionOk="0">
                  <a:moveTo>
                    <a:pt x="9590" y="0"/>
                  </a:moveTo>
                  <a:cubicBezTo>
                    <a:pt x="9524" y="0"/>
                    <a:pt x="9459" y="7"/>
                    <a:pt x="9397" y="21"/>
                  </a:cubicBezTo>
                  <a:cubicBezTo>
                    <a:pt x="9041" y="99"/>
                    <a:pt x="8747" y="340"/>
                    <a:pt x="8474" y="582"/>
                  </a:cubicBezTo>
                  <a:cubicBezTo>
                    <a:pt x="4715" y="3896"/>
                    <a:pt x="2165" y="8357"/>
                    <a:pt x="0" y="12876"/>
                  </a:cubicBezTo>
                  <a:cubicBezTo>
                    <a:pt x="1532" y="10948"/>
                    <a:pt x="6790" y="5646"/>
                    <a:pt x="7850" y="4639"/>
                  </a:cubicBezTo>
                  <a:cubicBezTo>
                    <a:pt x="8911" y="3632"/>
                    <a:pt x="9904" y="2467"/>
                    <a:pt x="10286" y="1055"/>
                  </a:cubicBezTo>
                  <a:cubicBezTo>
                    <a:pt x="10340" y="851"/>
                    <a:pt x="10381" y="632"/>
                    <a:pt x="10309" y="433"/>
                  </a:cubicBezTo>
                  <a:cubicBezTo>
                    <a:pt x="10208" y="151"/>
                    <a:pt x="9896" y="0"/>
                    <a:pt x="9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3"/>
            <p:cNvSpPr/>
            <p:nvPr/>
          </p:nvSpPr>
          <p:spPr>
            <a:xfrm>
              <a:off x="1962475" y="2363575"/>
              <a:ext cx="230025" cy="108850"/>
            </a:xfrm>
            <a:custGeom>
              <a:avLst/>
              <a:gdLst/>
              <a:ahLst/>
              <a:cxnLst/>
              <a:rect l="l" t="t" r="r" b="b"/>
              <a:pathLst>
                <a:path w="9201" h="4354" extrusionOk="0">
                  <a:moveTo>
                    <a:pt x="8062" y="1"/>
                  </a:moveTo>
                  <a:cubicBezTo>
                    <a:pt x="7972" y="1"/>
                    <a:pt x="7881" y="6"/>
                    <a:pt x="7792" y="14"/>
                  </a:cubicBezTo>
                  <a:cubicBezTo>
                    <a:pt x="6610" y="121"/>
                    <a:pt x="5515" y="670"/>
                    <a:pt x="4485" y="1262"/>
                  </a:cubicBezTo>
                  <a:cubicBezTo>
                    <a:pt x="2910" y="2171"/>
                    <a:pt x="1410" y="3205"/>
                    <a:pt x="1" y="4354"/>
                  </a:cubicBezTo>
                  <a:cubicBezTo>
                    <a:pt x="1594" y="3845"/>
                    <a:pt x="3462" y="3395"/>
                    <a:pt x="5067" y="2925"/>
                  </a:cubicBezTo>
                  <a:cubicBezTo>
                    <a:pt x="6242" y="2582"/>
                    <a:pt x="7379" y="2127"/>
                    <a:pt x="8465" y="1566"/>
                  </a:cubicBezTo>
                  <a:cubicBezTo>
                    <a:pt x="8756" y="1416"/>
                    <a:pt x="9074" y="1218"/>
                    <a:pt x="9138" y="896"/>
                  </a:cubicBezTo>
                  <a:cubicBezTo>
                    <a:pt x="9201" y="591"/>
                    <a:pt x="8988" y="279"/>
                    <a:pt x="8712" y="136"/>
                  </a:cubicBezTo>
                  <a:cubicBezTo>
                    <a:pt x="8513" y="34"/>
                    <a:pt x="8288" y="1"/>
                    <a:pt x="8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3"/>
            <p:cNvSpPr/>
            <p:nvPr/>
          </p:nvSpPr>
          <p:spPr>
            <a:xfrm>
              <a:off x="1664175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6" y="0"/>
                  </a:moveTo>
                  <a:cubicBezTo>
                    <a:pt x="611" y="0"/>
                    <a:pt x="468" y="39"/>
                    <a:pt x="352" y="127"/>
                  </a:cubicBezTo>
                  <a:cubicBezTo>
                    <a:pt x="1" y="393"/>
                    <a:pt x="60" y="930"/>
                    <a:pt x="170" y="1355"/>
                  </a:cubicBezTo>
                  <a:cubicBezTo>
                    <a:pt x="477" y="2527"/>
                    <a:pt x="931" y="3652"/>
                    <a:pt x="1383" y="4775"/>
                  </a:cubicBezTo>
                  <a:lnTo>
                    <a:pt x="7522" y="20018"/>
                  </a:lnTo>
                  <a:cubicBezTo>
                    <a:pt x="7774" y="20641"/>
                    <a:pt x="8070" y="21164"/>
                    <a:pt x="8324" y="21786"/>
                  </a:cubicBezTo>
                  <a:cubicBezTo>
                    <a:pt x="8077" y="19198"/>
                    <a:pt x="7715" y="16630"/>
                    <a:pt x="7236" y="14080"/>
                  </a:cubicBezTo>
                  <a:cubicBezTo>
                    <a:pt x="6336" y="9286"/>
                    <a:pt x="4945" y="4400"/>
                    <a:pt x="1802" y="668"/>
                  </a:cubicBezTo>
                  <a:cubicBezTo>
                    <a:pt x="1618" y="448"/>
                    <a:pt x="1422" y="228"/>
                    <a:pt x="1167" y="100"/>
                  </a:cubicBezTo>
                  <a:cubicBezTo>
                    <a:pt x="1041" y="37"/>
                    <a:pt x="897" y="0"/>
                    <a:pt x="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1586725" y="2151500"/>
              <a:ext cx="265700" cy="329550"/>
            </a:xfrm>
            <a:custGeom>
              <a:avLst/>
              <a:gdLst/>
              <a:ahLst/>
              <a:cxnLst/>
              <a:rect l="l" t="t" r="r" b="b"/>
              <a:pathLst>
                <a:path w="10628" h="13182" extrusionOk="0">
                  <a:moveTo>
                    <a:pt x="812" y="0"/>
                  </a:moveTo>
                  <a:cubicBezTo>
                    <a:pt x="498" y="0"/>
                    <a:pt x="178" y="153"/>
                    <a:pt x="74" y="444"/>
                  </a:cubicBezTo>
                  <a:cubicBezTo>
                    <a:pt x="0" y="645"/>
                    <a:pt x="41" y="870"/>
                    <a:pt x="99" y="1078"/>
                  </a:cubicBezTo>
                  <a:cubicBezTo>
                    <a:pt x="488" y="2524"/>
                    <a:pt x="1506" y="3717"/>
                    <a:pt x="2591" y="4747"/>
                  </a:cubicBezTo>
                  <a:cubicBezTo>
                    <a:pt x="3679" y="5779"/>
                    <a:pt x="9061" y="11208"/>
                    <a:pt x="10627" y="13181"/>
                  </a:cubicBezTo>
                  <a:cubicBezTo>
                    <a:pt x="8411" y="8554"/>
                    <a:pt x="5802" y="3988"/>
                    <a:pt x="1954" y="594"/>
                  </a:cubicBezTo>
                  <a:cubicBezTo>
                    <a:pt x="1674" y="347"/>
                    <a:pt x="1372" y="99"/>
                    <a:pt x="1008" y="20"/>
                  </a:cubicBezTo>
                  <a:cubicBezTo>
                    <a:pt x="944" y="7"/>
                    <a:pt x="878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3"/>
            <p:cNvSpPr/>
            <p:nvPr/>
          </p:nvSpPr>
          <p:spPr>
            <a:xfrm>
              <a:off x="1600250" y="2367400"/>
              <a:ext cx="235475" cy="111450"/>
            </a:xfrm>
            <a:custGeom>
              <a:avLst/>
              <a:gdLst/>
              <a:ahLst/>
              <a:cxnLst/>
              <a:rect l="l" t="t" r="r" b="b"/>
              <a:pathLst>
                <a:path w="9419" h="4458" extrusionOk="0">
                  <a:moveTo>
                    <a:pt x="1157" y="1"/>
                  </a:moveTo>
                  <a:cubicBezTo>
                    <a:pt x="929" y="1"/>
                    <a:pt x="702" y="33"/>
                    <a:pt x="500" y="138"/>
                  </a:cubicBezTo>
                  <a:cubicBezTo>
                    <a:pt x="217" y="284"/>
                    <a:pt x="0" y="606"/>
                    <a:pt x="63" y="918"/>
                  </a:cubicBezTo>
                  <a:cubicBezTo>
                    <a:pt x="129" y="1247"/>
                    <a:pt x="454" y="1449"/>
                    <a:pt x="752" y="1604"/>
                  </a:cubicBezTo>
                  <a:cubicBezTo>
                    <a:pt x="1865" y="2179"/>
                    <a:pt x="3029" y="2645"/>
                    <a:pt x="4231" y="2995"/>
                  </a:cubicBezTo>
                  <a:cubicBezTo>
                    <a:pt x="5875" y="3476"/>
                    <a:pt x="7788" y="3936"/>
                    <a:pt x="9418" y="4458"/>
                  </a:cubicBezTo>
                  <a:cubicBezTo>
                    <a:pt x="7975" y="3281"/>
                    <a:pt x="6440" y="2222"/>
                    <a:pt x="4827" y="1293"/>
                  </a:cubicBezTo>
                  <a:cubicBezTo>
                    <a:pt x="3774" y="686"/>
                    <a:pt x="2652" y="124"/>
                    <a:pt x="1442" y="15"/>
                  </a:cubicBezTo>
                  <a:cubicBezTo>
                    <a:pt x="1348" y="6"/>
                    <a:pt x="1252" y="1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3"/>
            <p:cNvSpPr/>
            <p:nvPr/>
          </p:nvSpPr>
          <p:spPr>
            <a:xfrm>
              <a:off x="1603775" y="2367450"/>
              <a:ext cx="231950" cy="111450"/>
            </a:xfrm>
            <a:custGeom>
              <a:avLst/>
              <a:gdLst/>
              <a:ahLst/>
              <a:cxnLst/>
              <a:rect l="l" t="t" r="r" b="b"/>
              <a:pathLst>
                <a:path w="9278" h="4458" extrusionOk="0">
                  <a:moveTo>
                    <a:pt x="1020" y="0"/>
                  </a:moveTo>
                  <a:cubicBezTo>
                    <a:pt x="790" y="0"/>
                    <a:pt x="562" y="34"/>
                    <a:pt x="359" y="138"/>
                  </a:cubicBezTo>
                  <a:cubicBezTo>
                    <a:pt x="209" y="216"/>
                    <a:pt x="83" y="338"/>
                    <a:pt x="1" y="486"/>
                  </a:cubicBezTo>
                  <a:cubicBezTo>
                    <a:pt x="3195" y="1175"/>
                    <a:pt x="6224" y="2486"/>
                    <a:pt x="8913" y="4345"/>
                  </a:cubicBezTo>
                  <a:cubicBezTo>
                    <a:pt x="9036" y="4382"/>
                    <a:pt x="9159" y="4418"/>
                    <a:pt x="9277" y="4457"/>
                  </a:cubicBezTo>
                  <a:cubicBezTo>
                    <a:pt x="7834" y="3281"/>
                    <a:pt x="6299" y="2222"/>
                    <a:pt x="4686" y="1293"/>
                  </a:cubicBezTo>
                  <a:cubicBezTo>
                    <a:pt x="3633" y="686"/>
                    <a:pt x="2511" y="124"/>
                    <a:pt x="1301" y="15"/>
                  </a:cubicBezTo>
                  <a:cubicBezTo>
                    <a:pt x="1208" y="6"/>
                    <a:pt x="1114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3"/>
            <p:cNvSpPr/>
            <p:nvPr/>
          </p:nvSpPr>
          <p:spPr>
            <a:xfrm>
              <a:off x="1598550" y="2151500"/>
              <a:ext cx="247400" cy="316150"/>
            </a:xfrm>
            <a:custGeom>
              <a:avLst/>
              <a:gdLst/>
              <a:ahLst/>
              <a:cxnLst/>
              <a:rect l="l" t="t" r="r" b="b"/>
              <a:pathLst>
                <a:path w="9896" h="12646" extrusionOk="0">
                  <a:moveTo>
                    <a:pt x="342" y="0"/>
                  </a:moveTo>
                  <a:cubicBezTo>
                    <a:pt x="226" y="0"/>
                    <a:pt x="110" y="22"/>
                    <a:pt x="1" y="63"/>
                  </a:cubicBezTo>
                  <a:cubicBezTo>
                    <a:pt x="3545" y="4058"/>
                    <a:pt x="6849" y="8260"/>
                    <a:pt x="9895" y="12645"/>
                  </a:cubicBezTo>
                  <a:cubicBezTo>
                    <a:pt x="7733" y="8203"/>
                    <a:pt x="5179" y="3856"/>
                    <a:pt x="1481" y="594"/>
                  </a:cubicBezTo>
                  <a:cubicBezTo>
                    <a:pt x="1201" y="347"/>
                    <a:pt x="899" y="99"/>
                    <a:pt x="535" y="20"/>
                  </a:cubicBezTo>
                  <a:cubicBezTo>
                    <a:pt x="471" y="7"/>
                    <a:pt x="406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3"/>
            <p:cNvSpPr/>
            <p:nvPr/>
          </p:nvSpPr>
          <p:spPr>
            <a:xfrm>
              <a:off x="1676050" y="1929825"/>
              <a:ext cx="194400" cy="526400"/>
            </a:xfrm>
            <a:custGeom>
              <a:avLst/>
              <a:gdLst/>
              <a:ahLst/>
              <a:cxnLst/>
              <a:rect l="l" t="t" r="r" b="b"/>
              <a:pathLst>
                <a:path w="7776" h="21056" extrusionOk="0">
                  <a:moveTo>
                    <a:pt x="282" y="1"/>
                  </a:moveTo>
                  <a:cubicBezTo>
                    <a:pt x="184" y="1"/>
                    <a:pt x="88" y="18"/>
                    <a:pt x="1" y="55"/>
                  </a:cubicBezTo>
                  <a:cubicBezTo>
                    <a:pt x="958" y="1853"/>
                    <a:pt x="1749" y="3743"/>
                    <a:pt x="2501" y="5639"/>
                  </a:cubicBezTo>
                  <a:cubicBezTo>
                    <a:pt x="4504" y="10689"/>
                    <a:pt x="6263" y="15827"/>
                    <a:pt x="7776" y="21055"/>
                  </a:cubicBezTo>
                  <a:cubicBezTo>
                    <a:pt x="7533" y="18718"/>
                    <a:pt x="7195" y="16391"/>
                    <a:pt x="6761" y="14078"/>
                  </a:cubicBezTo>
                  <a:cubicBezTo>
                    <a:pt x="5863" y="9286"/>
                    <a:pt x="4470" y="4400"/>
                    <a:pt x="1329" y="668"/>
                  </a:cubicBezTo>
                  <a:cubicBezTo>
                    <a:pt x="1145" y="448"/>
                    <a:pt x="949" y="228"/>
                    <a:pt x="692" y="100"/>
                  </a:cubicBezTo>
                  <a:cubicBezTo>
                    <a:pt x="566" y="37"/>
                    <a:pt x="423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3"/>
            <p:cNvSpPr/>
            <p:nvPr/>
          </p:nvSpPr>
          <p:spPr>
            <a:xfrm>
              <a:off x="1862750" y="1797350"/>
              <a:ext cx="66325" cy="675750"/>
            </a:xfrm>
            <a:custGeom>
              <a:avLst/>
              <a:gdLst/>
              <a:ahLst/>
              <a:cxnLst/>
              <a:rect l="l" t="t" r="r" b="b"/>
              <a:pathLst>
                <a:path w="2653" h="27030" extrusionOk="0">
                  <a:moveTo>
                    <a:pt x="160" y="1"/>
                  </a:moveTo>
                  <a:cubicBezTo>
                    <a:pt x="107" y="1"/>
                    <a:pt x="53" y="9"/>
                    <a:pt x="1" y="24"/>
                  </a:cubicBezTo>
                  <a:cubicBezTo>
                    <a:pt x="149" y="4981"/>
                    <a:pt x="434" y="9935"/>
                    <a:pt x="720" y="14888"/>
                  </a:cubicBezTo>
                  <a:cubicBezTo>
                    <a:pt x="958" y="18970"/>
                    <a:pt x="1211" y="23117"/>
                    <a:pt x="2329" y="27029"/>
                  </a:cubicBezTo>
                  <a:cubicBezTo>
                    <a:pt x="2392" y="25367"/>
                    <a:pt x="2463" y="21142"/>
                    <a:pt x="2526" y="20081"/>
                  </a:cubicBezTo>
                  <a:cubicBezTo>
                    <a:pt x="2652" y="17963"/>
                    <a:pt x="2413" y="15842"/>
                    <a:pt x="2306" y="13724"/>
                  </a:cubicBezTo>
                  <a:cubicBezTo>
                    <a:pt x="2081" y="9254"/>
                    <a:pt x="2415" y="4606"/>
                    <a:pt x="686" y="477"/>
                  </a:cubicBezTo>
                  <a:cubicBezTo>
                    <a:pt x="624" y="327"/>
                    <a:pt x="552" y="170"/>
                    <a:pt x="418" y="77"/>
                  </a:cubicBezTo>
                  <a:cubicBezTo>
                    <a:pt x="341" y="24"/>
                    <a:pt x="251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3"/>
            <p:cNvSpPr/>
            <p:nvPr/>
          </p:nvSpPr>
          <p:spPr>
            <a:xfrm>
              <a:off x="1945350" y="1932975"/>
              <a:ext cx="197200" cy="517800"/>
            </a:xfrm>
            <a:custGeom>
              <a:avLst/>
              <a:gdLst/>
              <a:ahLst/>
              <a:cxnLst/>
              <a:rect l="l" t="t" r="r" b="b"/>
              <a:pathLst>
                <a:path w="7888" h="20712" extrusionOk="0">
                  <a:moveTo>
                    <a:pt x="7538" y="1"/>
                  </a:moveTo>
                  <a:cubicBezTo>
                    <a:pt x="3838" y="6413"/>
                    <a:pt x="1288" y="13422"/>
                    <a:pt x="0" y="20711"/>
                  </a:cubicBezTo>
                  <a:cubicBezTo>
                    <a:pt x="127" y="20447"/>
                    <a:pt x="254" y="20181"/>
                    <a:pt x="370" y="19892"/>
                  </a:cubicBezTo>
                  <a:lnTo>
                    <a:pt x="6507" y="4649"/>
                  </a:lnTo>
                  <a:cubicBezTo>
                    <a:pt x="6959" y="3527"/>
                    <a:pt x="7413" y="2401"/>
                    <a:pt x="7720" y="1231"/>
                  </a:cubicBezTo>
                  <a:cubicBezTo>
                    <a:pt x="7830" y="804"/>
                    <a:pt x="7888" y="267"/>
                    <a:pt x="7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3"/>
            <p:cNvSpPr/>
            <p:nvPr/>
          </p:nvSpPr>
          <p:spPr>
            <a:xfrm>
              <a:off x="1946150" y="2158825"/>
              <a:ext cx="259525" cy="315750"/>
            </a:xfrm>
            <a:custGeom>
              <a:avLst/>
              <a:gdLst/>
              <a:ahLst/>
              <a:cxnLst/>
              <a:rect l="l" t="t" r="r" b="b"/>
              <a:pathLst>
                <a:path w="10381" h="12630" extrusionOk="0">
                  <a:moveTo>
                    <a:pt x="10193" y="1"/>
                  </a:moveTo>
                  <a:cubicBezTo>
                    <a:pt x="6281" y="3660"/>
                    <a:pt x="3131" y="8090"/>
                    <a:pt x="59" y="12508"/>
                  </a:cubicBezTo>
                  <a:cubicBezTo>
                    <a:pt x="40" y="12549"/>
                    <a:pt x="20" y="12588"/>
                    <a:pt x="0" y="12629"/>
                  </a:cubicBezTo>
                  <a:cubicBezTo>
                    <a:pt x="1531" y="10701"/>
                    <a:pt x="6788" y="5399"/>
                    <a:pt x="7848" y="4392"/>
                  </a:cubicBezTo>
                  <a:cubicBezTo>
                    <a:pt x="8911" y="3385"/>
                    <a:pt x="9902" y="2220"/>
                    <a:pt x="10286" y="808"/>
                  </a:cubicBezTo>
                  <a:cubicBezTo>
                    <a:pt x="10340" y="604"/>
                    <a:pt x="10381" y="385"/>
                    <a:pt x="10309" y="186"/>
                  </a:cubicBezTo>
                  <a:cubicBezTo>
                    <a:pt x="10282" y="118"/>
                    <a:pt x="10243" y="54"/>
                    <a:pt x="10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3"/>
            <p:cNvSpPr/>
            <p:nvPr/>
          </p:nvSpPr>
          <p:spPr>
            <a:xfrm>
              <a:off x="1972650" y="2374050"/>
              <a:ext cx="219150" cy="95250"/>
            </a:xfrm>
            <a:custGeom>
              <a:avLst/>
              <a:gdLst/>
              <a:ahLst/>
              <a:cxnLst/>
              <a:rect l="l" t="t" r="r" b="b"/>
              <a:pathLst>
                <a:path w="8766" h="3810" extrusionOk="0">
                  <a:moveTo>
                    <a:pt x="8621" y="1"/>
                  </a:moveTo>
                  <a:cubicBezTo>
                    <a:pt x="5560" y="795"/>
                    <a:pt x="2649" y="2081"/>
                    <a:pt x="1" y="3810"/>
                  </a:cubicBezTo>
                  <a:cubicBezTo>
                    <a:pt x="1499" y="3351"/>
                    <a:pt x="3188" y="2936"/>
                    <a:pt x="4660" y="2506"/>
                  </a:cubicBezTo>
                  <a:cubicBezTo>
                    <a:pt x="5835" y="2165"/>
                    <a:pt x="6972" y="1710"/>
                    <a:pt x="8058" y="1147"/>
                  </a:cubicBezTo>
                  <a:cubicBezTo>
                    <a:pt x="8349" y="997"/>
                    <a:pt x="8667" y="801"/>
                    <a:pt x="8731" y="479"/>
                  </a:cubicBezTo>
                  <a:cubicBezTo>
                    <a:pt x="8765" y="311"/>
                    <a:pt x="8715" y="143"/>
                    <a:pt x="8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>
              <a:off x="1830125" y="2072000"/>
              <a:ext cx="98950" cy="408950"/>
            </a:xfrm>
            <a:custGeom>
              <a:avLst/>
              <a:gdLst/>
              <a:ahLst/>
              <a:cxnLst/>
              <a:rect l="l" t="t" r="r" b="b"/>
              <a:pathLst>
                <a:path w="3958" h="16358" extrusionOk="0">
                  <a:moveTo>
                    <a:pt x="0" y="0"/>
                  </a:moveTo>
                  <a:cubicBezTo>
                    <a:pt x="225" y="5609"/>
                    <a:pt x="1445" y="11181"/>
                    <a:pt x="3622" y="16358"/>
                  </a:cubicBezTo>
                  <a:cubicBezTo>
                    <a:pt x="3686" y="14995"/>
                    <a:pt x="3764" y="10231"/>
                    <a:pt x="3831" y="9095"/>
                  </a:cubicBezTo>
                  <a:cubicBezTo>
                    <a:pt x="3957" y="6977"/>
                    <a:pt x="3718" y="4856"/>
                    <a:pt x="3611" y="2738"/>
                  </a:cubicBezTo>
                  <a:cubicBezTo>
                    <a:pt x="3584" y="2174"/>
                    <a:pt x="3563" y="1606"/>
                    <a:pt x="3548" y="1036"/>
                  </a:cubicBezTo>
                  <a:cubicBezTo>
                    <a:pt x="3325" y="2386"/>
                    <a:pt x="3047" y="3725"/>
                    <a:pt x="2713" y="5052"/>
                  </a:cubicBezTo>
                  <a:cubicBezTo>
                    <a:pt x="2663" y="5249"/>
                    <a:pt x="2604" y="5459"/>
                    <a:pt x="2445" y="5584"/>
                  </a:cubicBezTo>
                  <a:cubicBezTo>
                    <a:pt x="2354" y="5657"/>
                    <a:pt x="2244" y="5689"/>
                    <a:pt x="2131" y="5689"/>
                  </a:cubicBezTo>
                  <a:cubicBezTo>
                    <a:pt x="1952" y="5689"/>
                    <a:pt x="1765" y="5610"/>
                    <a:pt x="1632" y="5484"/>
                  </a:cubicBezTo>
                  <a:cubicBezTo>
                    <a:pt x="1416" y="5281"/>
                    <a:pt x="1311" y="4988"/>
                    <a:pt x="1216" y="4706"/>
                  </a:cubicBezTo>
                  <a:cubicBezTo>
                    <a:pt x="704" y="3166"/>
                    <a:pt x="297" y="159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>
              <a:off x="1934450" y="2133025"/>
              <a:ext cx="139800" cy="341450"/>
            </a:xfrm>
            <a:custGeom>
              <a:avLst/>
              <a:gdLst/>
              <a:ahLst/>
              <a:cxnLst/>
              <a:rect l="l" t="t" r="r" b="b"/>
              <a:pathLst>
                <a:path w="5592" h="13658" extrusionOk="0">
                  <a:moveTo>
                    <a:pt x="5591" y="0"/>
                  </a:moveTo>
                  <a:lnTo>
                    <a:pt x="5591" y="0"/>
                  </a:lnTo>
                  <a:cubicBezTo>
                    <a:pt x="4736" y="1075"/>
                    <a:pt x="3840" y="2117"/>
                    <a:pt x="2902" y="3124"/>
                  </a:cubicBezTo>
                  <a:cubicBezTo>
                    <a:pt x="2770" y="3265"/>
                    <a:pt x="2615" y="3417"/>
                    <a:pt x="2421" y="3417"/>
                  </a:cubicBezTo>
                  <a:cubicBezTo>
                    <a:pt x="2419" y="3417"/>
                    <a:pt x="2417" y="3417"/>
                    <a:pt x="2415" y="3417"/>
                  </a:cubicBezTo>
                  <a:cubicBezTo>
                    <a:pt x="2022" y="3411"/>
                    <a:pt x="1936" y="2861"/>
                    <a:pt x="1986" y="2470"/>
                  </a:cubicBezTo>
                  <a:cubicBezTo>
                    <a:pt x="2036" y="2095"/>
                    <a:pt x="2090" y="1722"/>
                    <a:pt x="2149" y="1350"/>
                  </a:cubicBezTo>
                  <a:lnTo>
                    <a:pt x="2149" y="1350"/>
                  </a:lnTo>
                  <a:cubicBezTo>
                    <a:pt x="1718" y="2867"/>
                    <a:pt x="1377" y="4413"/>
                    <a:pt x="1090" y="5952"/>
                  </a:cubicBezTo>
                  <a:cubicBezTo>
                    <a:pt x="611" y="8502"/>
                    <a:pt x="249" y="11070"/>
                    <a:pt x="0" y="13658"/>
                  </a:cubicBezTo>
                  <a:cubicBezTo>
                    <a:pt x="256" y="13036"/>
                    <a:pt x="554" y="12513"/>
                    <a:pt x="804" y="11890"/>
                  </a:cubicBezTo>
                  <a:cubicBezTo>
                    <a:pt x="2400" y="7927"/>
                    <a:pt x="3997" y="3963"/>
                    <a:pt x="5591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3"/>
            <p:cNvSpPr/>
            <p:nvPr/>
          </p:nvSpPr>
          <p:spPr>
            <a:xfrm>
              <a:off x="1946200" y="2204000"/>
              <a:ext cx="247475" cy="270575"/>
            </a:xfrm>
            <a:custGeom>
              <a:avLst/>
              <a:gdLst/>
              <a:ahLst/>
              <a:cxnLst/>
              <a:rect l="l" t="t" r="r" b="b"/>
              <a:pathLst>
                <a:path w="9899" h="10823" extrusionOk="0">
                  <a:moveTo>
                    <a:pt x="9898" y="1"/>
                  </a:moveTo>
                  <a:cubicBezTo>
                    <a:pt x="8370" y="1581"/>
                    <a:pt x="6643" y="2960"/>
                    <a:pt x="4763" y="4101"/>
                  </a:cubicBezTo>
                  <a:cubicBezTo>
                    <a:pt x="4597" y="4201"/>
                    <a:pt x="4376" y="4283"/>
                    <a:pt x="4187" y="4283"/>
                  </a:cubicBezTo>
                  <a:cubicBezTo>
                    <a:pt x="4030" y="4283"/>
                    <a:pt x="3896" y="4227"/>
                    <a:pt x="3836" y="4079"/>
                  </a:cubicBezTo>
                  <a:cubicBezTo>
                    <a:pt x="3821" y="4042"/>
                    <a:pt x="3814" y="4003"/>
                    <a:pt x="3814" y="3961"/>
                  </a:cubicBezTo>
                  <a:cubicBezTo>
                    <a:pt x="2361" y="6131"/>
                    <a:pt x="1127" y="8467"/>
                    <a:pt x="0" y="10822"/>
                  </a:cubicBezTo>
                  <a:cubicBezTo>
                    <a:pt x="1530" y="8894"/>
                    <a:pt x="6788" y="3592"/>
                    <a:pt x="7848" y="2585"/>
                  </a:cubicBezTo>
                  <a:cubicBezTo>
                    <a:pt x="8647" y="1826"/>
                    <a:pt x="9409" y="978"/>
                    <a:pt x="9898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3"/>
            <p:cNvSpPr/>
            <p:nvPr/>
          </p:nvSpPr>
          <p:spPr>
            <a:xfrm>
              <a:off x="1962475" y="2382625"/>
              <a:ext cx="212450" cy="89850"/>
            </a:xfrm>
            <a:custGeom>
              <a:avLst/>
              <a:gdLst/>
              <a:ahLst/>
              <a:cxnLst/>
              <a:rect l="l" t="t" r="r" b="b"/>
              <a:pathLst>
                <a:path w="8498" h="3594" extrusionOk="0">
                  <a:moveTo>
                    <a:pt x="5412" y="0"/>
                  </a:moveTo>
                  <a:lnTo>
                    <a:pt x="5412" y="0"/>
                  </a:lnTo>
                  <a:cubicBezTo>
                    <a:pt x="5097" y="158"/>
                    <a:pt x="4788" y="327"/>
                    <a:pt x="4485" y="502"/>
                  </a:cubicBezTo>
                  <a:cubicBezTo>
                    <a:pt x="2910" y="1409"/>
                    <a:pt x="1410" y="2443"/>
                    <a:pt x="1" y="3593"/>
                  </a:cubicBezTo>
                  <a:cubicBezTo>
                    <a:pt x="1594" y="3083"/>
                    <a:pt x="3460" y="2631"/>
                    <a:pt x="5067" y="2165"/>
                  </a:cubicBezTo>
                  <a:cubicBezTo>
                    <a:pt x="6242" y="1822"/>
                    <a:pt x="7379" y="1367"/>
                    <a:pt x="8467" y="806"/>
                  </a:cubicBezTo>
                  <a:cubicBezTo>
                    <a:pt x="8478" y="800"/>
                    <a:pt x="8487" y="793"/>
                    <a:pt x="8497" y="788"/>
                  </a:cubicBezTo>
                  <a:lnTo>
                    <a:pt x="8497" y="788"/>
                  </a:lnTo>
                  <a:cubicBezTo>
                    <a:pt x="7385" y="1149"/>
                    <a:pt x="6245" y="1383"/>
                    <a:pt x="5072" y="1390"/>
                  </a:cubicBezTo>
                  <a:cubicBezTo>
                    <a:pt x="5066" y="1390"/>
                    <a:pt x="5061" y="1390"/>
                    <a:pt x="5055" y="1390"/>
                  </a:cubicBezTo>
                  <a:cubicBezTo>
                    <a:pt x="4837" y="1390"/>
                    <a:pt x="4586" y="1356"/>
                    <a:pt x="4483" y="1167"/>
                  </a:cubicBezTo>
                  <a:cubicBezTo>
                    <a:pt x="4344" y="909"/>
                    <a:pt x="4595" y="618"/>
                    <a:pt x="4828" y="438"/>
                  </a:cubicBezTo>
                  <a:cubicBezTo>
                    <a:pt x="5019" y="290"/>
                    <a:pt x="5215" y="143"/>
                    <a:pt x="5412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1775075" y="2049725"/>
              <a:ext cx="97250" cy="424750"/>
            </a:xfrm>
            <a:custGeom>
              <a:avLst/>
              <a:gdLst/>
              <a:ahLst/>
              <a:cxnLst/>
              <a:rect l="l" t="t" r="r" b="b"/>
              <a:pathLst>
                <a:path w="3890" h="16990" extrusionOk="0">
                  <a:moveTo>
                    <a:pt x="0" y="0"/>
                  </a:moveTo>
                  <a:cubicBezTo>
                    <a:pt x="925" y="2913"/>
                    <a:pt x="1541" y="5918"/>
                    <a:pt x="1836" y="8961"/>
                  </a:cubicBezTo>
                  <a:cubicBezTo>
                    <a:pt x="1856" y="9166"/>
                    <a:pt x="1861" y="9406"/>
                    <a:pt x="1709" y="9545"/>
                  </a:cubicBezTo>
                  <a:cubicBezTo>
                    <a:pt x="1639" y="9610"/>
                    <a:pt x="1559" y="9637"/>
                    <a:pt x="1475" y="9637"/>
                  </a:cubicBezTo>
                  <a:cubicBezTo>
                    <a:pt x="1234" y="9637"/>
                    <a:pt x="960" y="9410"/>
                    <a:pt x="791" y="9191"/>
                  </a:cubicBezTo>
                  <a:cubicBezTo>
                    <a:pt x="695" y="9068"/>
                    <a:pt x="602" y="8943"/>
                    <a:pt x="507" y="8818"/>
                  </a:cubicBezTo>
                  <a:lnTo>
                    <a:pt x="507" y="8818"/>
                  </a:lnTo>
                  <a:lnTo>
                    <a:pt x="3086" y="15222"/>
                  </a:lnTo>
                  <a:cubicBezTo>
                    <a:pt x="3336" y="15845"/>
                    <a:pt x="3633" y="16368"/>
                    <a:pt x="3890" y="16990"/>
                  </a:cubicBezTo>
                  <a:cubicBezTo>
                    <a:pt x="3643" y="14406"/>
                    <a:pt x="3279" y="11838"/>
                    <a:pt x="2800" y="9284"/>
                  </a:cubicBezTo>
                  <a:cubicBezTo>
                    <a:pt x="2206" y="6107"/>
                    <a:pt x="1393" y="289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1683725" y="2266775"/>
              <a:ext cx="168700" cy="214275"/>
            </a:xfrm>
            <a:custGeom>
              <a:avLst/>
              <a:gdLst/>
              <a:ahLst/>
              <a:cxnLst/>
              <a:rect l="l" t="t" r="r" b="b"/>
              <a:pathLst>
                <a:path w="6748" h="8571" extrusionOk="0">
                  <a:moveTo>
                    <a:pt x="1745" y="0"/>
                  </a:moveTo>
                  <a:cubicBezTo>
                    <a:pt x="2069" y="661"/>
                    <a:pt x="2297" y="1354"/>
                    <a:pt x="2358" y="2092"/>
                  </a:cubicBezTo>
                  <a:cubicBezTo>
                    <a:pt x="2367" y="2188"/>
                    <a:pt x="2370" y="2292"/>
                    <a:pt x="2328" y="2377"/>
                  </a:cubicBezTo>
                  <a:cubicBezTo>
                    <a:pt x="2267" y="2499"/>
                    <a:pt x="2151" y="2546"/>
                    <a:pt x="2017" y="2546"/>
                  </a:cubicBezTo>
                  <a:cubicBezTo>
                    <a:pt x="1854" y="2546"/>
                    <a:pt x="1665" y="2477"/>
                    <a:pt x="1520" y="2393"/>
                  </a:cubicBezTo>
                  <a:cubicBezTo>
                    <a:pt x="995" y="2092"/>
                    <a:pt x="488" y="1763"/>
                    <a:pt x="1" y="1406"/>
                  </a:cubicBezTo>
                  <a:lnTo>
                    <a:pt x="1" y="1406"/>
                  </a:lnTo>
                  <a:cubicBezTo>
                    <a:pt x="2020" y="3429"/>
                    <a:pt x="5533" y="7038"/>
                    <a:pt x="6747" y="8570"/>
                  </a:cubicBezTo>
                  <a:cubicBezTo>
                    <a:pt x="5319" y="5588"/>
                    <a:pt x="3726" y="2634"/>
                    <a:pt x="1745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1694350" y="2407000"/>
              <a:ext cx="141375" cy="71900"/>
            </a:xfrm>
            <a:custGeom>
              <a:avLst/>
              <a:gdLst/>
              <a:ahLst/>
              <a:cxnLst/>
              <a:rect l="l" t="t" r="r" b="b"/>
              <a:pathLst>
                <a:path w="5655" h="2876" extrusionOk="0">
                  <a:moveTo>
                    <a:pt x="1554" y="0"/>
                  </a:moveTo>
                  <a:cubicBezTo>
                    <a:pt x="1654" y="97"/>
                    <a:pt x="1738" y="209"/>
                    <a:pt x="1803" y="334"/>
                  </a:cubicBezTo>
                  <a:cubicBezTo>
                    <a:pt x="1938" y="609"/>
                    <a:pt x="1919" y="986"/>
                    <a:pt x="1674" y="1172"/>
                  </a:cubicBezTo>
                  <a:cubicBezTo>
                    <a:pt x="1510" y="1297"/>
                    <a:pt x="1288" y="1308"/>
                    <a:pt x="1081" y="1309"/>
                  </a:cubicBezTo>
                  <a:cubicBezTo>
                    <a:pt x="720" y="1309"/>
                    <a:pt x="361" y="1297"/>
                    <a:pt x="1" y="1270"/>
                  </a:cubicBezTo>
                  <a:lnTo>
                    <a:pt x="1" y="1270"/>
                  </a:lnTo>
                  <a:cubicBezTo>
                    <a:pt x="156" y="1318"/>
                    <a:pt x="311" y="1367"/>
                    <a:pt x="467" y="1411"/>
                  </a:cubicBezTo>
                  <a:cubicBezTo>
                    <a:pt x="2111" y="1892"/>
                    <a:pt x="4024" y="2352"/>
                    <a:pt x="5654" y="2875"/>
                  </a:cubicBezTo>
                  <a:cubicBezTo>
                    <a:pt x="4360" y="1818"/>
                    <a:pt x="2988" y="858"/>
                    <a:pt x="1554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0" name="Google Shape;2110;p33"/>
          <p:cNvSpPr/>
          <p:nvPr/>
        </p:nvSpPr>
        <p:spPr>
          <a:xfrm flipH="1">
            <a:off x="8174529" y="1569204"/>
            <a:ext cx="72574" cy="62293"/>
          </a:xfrm>
          <a:custGeom>
            <a:avLst/>
            <a:gdLst/>
            <a:ahLst/>
            <a:cxnLst/>
            <a:rect l="l" t="t" r="r" b="b"/>
            <a:pathLst>
              <a:path w="840" h="721" extrusionOk="0">
                <a:moveTo>
                  <a:pt x="481" y="131"/>
                </a:moveTo>
                <a:cubicBezTo>
                  <a:pt x="606" y="131"/>
                  <a:pt x="709" y="234"/>
                  <a:pt x="709" y="361"/>
                </a:cubicBezTo>
                <a:cubicBezTo>
                  <a:pt x="709" y="499"/>
                  <a:pt x="597" y="590"/>
                  <a:pt x="479" y="590"/>
                </a:cubicBezTo>
                <a:cubicBezTo>
                  <a:pt x="423" y="590"/>
                  <a:pt x="365" y="569"/>
                  <a:pt x="318" y="522"/>
                </a:cubicBezTo>
                <a:cubicBezTo>
                  <a:pt x="174" y="377"/>
                  <a:pt x="275" y="131"/>
                  <a:pt x="481" y="131"/>
                </a:cubicBezTo>
                <a:close/>
                <a:moveTo>
                  <a:pt x="477" y="0"/>
                </a:moveTo>
                <a:cubicBezTo>
                  <a:pt x="389" y="0"/>
                  <a:pt x="299" y="33"/>
                  <a:pt x="225" y="106"/>
                </a:cubicBezTo>
                <a:cubicBezTo>
                  <a:pt x="0" y="333"/>
                  <a:pt x="159" y="720"/>
                  <a:pt x="481" y="720"/>
                </a:cubicBezTo>
                <a:cubicBezTo>
                  <a:pt x="679" y="718"/>
                  <a:pt x="838" y="559"/>
                  <a:pt x="840" y="359"/>
                </a:cubicBezTo>
                <a:cubicBezTo>
                  <a:pt x="840" y="143"/>
                  <a:pt x="662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066;p32"/>
          <p:cNvSpPr txBox="1">
            <a:spLocks noGrp="1"/>
          </p:cNvSpPr>
          <p:nvPr>
            <p:ph type="subTitle" idx="1"/>
          </p:nvPr>
        </p:nvSpPr>
        <p:spPr>
          <a:xfrm>
            <a:off x="786809" y="609972"/>
            <a:ext cx="7426265" cy="438935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buClr>
                <a:schemeClr val="bg2"/>
              </a:buClr>
            </a:pPr>
            <a:r>
              <a:rPr lang="sv-SE" sz="1400" dirty="0">
                <a:solidFill>
                  <a:schemeClr val="bg2"/>
                </a:solidFill>
              </a:rPr>
              <a:t>Data berikut dikumpulkan dari periode dua belas bulan terakhir oleh akuntan biaya di salah satu pabrik Richardson Company.</a:t>
            </a:r>
          </a:p>
          <a:p>
            <a:pPr marL="0" lvl="0" indent="0" algn="just">
              <a:buClr>
                <a:schemeClr val="bg2"/>
              </a:buClr>
            </a:pPr>
            <a:endParaRPr lang="sv-SE" sz="1400" dirty="0">
              <a:solidFill>
                <a:schemeClr val="bg2"/>
              </a:solidFill>
            </a:endParaRPr>
          </a:p>
          <a:p>
            <a:pPr marL="0" lvl="0" indent="0" algn="just">
              <a:buClr>
                <a:schemeClr val="bg2"/>
              </a:buClr>
            </a:pPr>
            <a:r>
              <a:rPr lang="en-US" sz="1400" dirty="0">
                <a:solidFill>
                  <a:schemeClr val="bg2"/>
                </a:solidFill>
              </a:rPr>
              <a:t>		</a:t>
            </a:r>
            <a:r>
              <a:rPr lang="en-US" sz="1400" dirty="0" err="1">
                <a:solidFill>
                  <a:schemeClr val="bg2"/>
                </a:solidFill>
              </a:rPr>
              <a:t>Biaya</a:t>
            </a:r>
            <a:r>
              <a:rPr lang="en-US" sz="1400" dirty="0">
                <a:solidFill>
                  <a:schemeClr val="bg2"/>
                </a:solidFill>
              </a:rPr>
              <a:t> 		Jam</a:t>
            </a:r>
          </a:p>
          <a:p>
            <a:pPr marL="0" lvl="0" indent="0" algn="just">
              <a:buClr>
                <a:schemeClr val="bg2"/>
              </a:buClr>
            </a:pPr>
            <a:r>
              <a:rPr lang="en-US" sz="1400" dirty="0" err="1">
                <a:solidFill>
                  <a:schemeClr val="bg2"/>
                </a:solidFill>
              </a:rPr>
              <a:t>Bulan</a:t>
            </a:r>
            <a:r>
              <a:rPr lang="en-US" sz="1400" dirty="0">
                <a:solidFill>
                  <a:schemeClr val="bg2"/>
                </a:solidFill>
              </a:rPr>
              <a:t> 		</a:t>
            </a:r>
            <a:r>
              <a:rPr lang="en-US" sz="1400" dirty="0" err="1">
                <a:solidFill>
                  <a:schemeClr val="bg2"/>
                </a:solidFill>
              </a:rPr>
              <a:t>Listrik</a:t>
            </a:r>
            <a:r>
              <a:rPr lang="en-US" sz="1400" dirty="0">
                <a:solidFill>
                  <a:schemeClr val="bg2"/>
                </a:solidFill>
              </a:rPr>
              <a:t> 		</a:t>
            </a:r>
            <a:r>
              <a:rPr lang="en-US" sz="1400" dirty="0" err="1">
                <a:solidFill>
                  <a:schemeClr val="bg2"/>
                </a:solidFill>
              </a:rPr>
              <a:t>Mesin</a:t>
            </a:r>
            <a:endParaRPr lang="en-US" sz="1400" dirty="0">
              <a:solidFill>
                <a:schemeClr val="bg2"/>
              </a:solidFill>
            </a:endParaRPr>
          </a:p>
          <a:p>
            <a:pPr marL="0" lvl="0" indent="0" algn="just">
              <a:buClr>
                <a:schemeClr val="bg2"/>
              </a:buClr>
            </a:pPr>
            <a:r>
              <a:rPr lang="en-US" sz="1400" dirty="0" err="1">
                <a:solidFill>
                  <a:schemeClr val="bg2"/>
                </a:solidFill>
              </a:rPr>
              <a:t>Januari</a:t>
            </a:r>
            <a:r>
              <a:rPr lang="en-US" sz="1400" dirty="0">
                <a:solidFill>
                  <a:schemeClr val="bg2"/>
                </a:solidFill>
              </a:rPr>
              <a:t> 		$ 1.600 		2.790</a:t>
            </a:r>
          </a:p>
          <a:p>
            <a:pPr marL="0" lvl="0" indent="0" algn="just">
              <a:buClr>
                <a:schemeClr val="bg2"/>
              </a:buClr>
            </a:pPr>
            <a:r>
              <a:rPr lang="en-US" sz="1400" dirty="0" err="1">
                <a:solidFill>
                  <a:schemeClr val="bg2"/>
                </a:solidFill>
              </a:rPr>
              <a:t>Februari</a:t>
            </a:r>
            <a:r>
              <a:rPr lang="en-US" sz="1400" dirty="0">
                <a:solidFill>
                  <a:schemeClr val="bg2"/>
                </a:solidFill>
              </a:rPr>
              <a:t> 		1.510 		2.680</a:t>
            </a:r>
          </a:p>
          <a:p>
            <a:pPr marL="0" lvl="0" indent="0" algn="just">
              <a:buClr>
                <a:schemeClr val="bg2"/>
              </a:buClr>
            </a:pPr>
            <a:r>
              <a:rPr lang="en-US" sz="1400" dirty="0" err="1">
                <a:solidFill>
                  <a:schemeClr val="bg2"/>
                </a:solidFill>
              </a:rPr>
              <a:t>Maret</a:t>
            </a:r>
            <a:r>
              <a:rPr lang="en-US" sz="1400" dirty="0">
                <a:solidFill>
                  <a:schemeClr val="bg2"/>
                </a:solidFill>
              </a:rPr>
              <a:t> 		1.500 		2.600</a:t>
            </a:r>
          </a:p>
          <a:p>
            <a:pPr marL="0" lvl="0" indent="0" algn="just">
              <a:buClr>
                <a:schemeClr val="bg2"/>
              </a:buClr>
            </a:pPr>
            <a:r>
              <a:rPr lang="en-US" sz="1400" dirty="0">
                <a:solidFill>
                  <a:schemeClr val="bg2"/>
                </a:solidFill>
              </a:rPr>
              <a:t>April 		1.450 		2.500</a:t>
            </a:r>
          </a:p>
          <a:p>
            <a:pPr marL="0" lvl="0" indent="0" algn="just">
              <a:buClr>
                <a:schemeClr val="bg2"/>
              </a:buClr>
            </a:pPr>
            <a:r>
              <a:rPr lang="en-US" sz="1400" dirty="0">
                <a:solidFill>
                  <a:schemeClr val="bg2"/>
                </a:solidFill>
              </a:rPr>
              <a:t>Mei 		1.460 		2.510</a:t>
            </a:r>
          </a:p>
          <a:p>
            <a:pPr marL="0" lvl="0" indent="0" algn="just">
              <a:buClr>
                <a:schemeClr val="bg2"/>
              </a:buClr>
            </a:pPr>
            <a:r>
              <a:rPr lang="en-US" sz="1400" dirty="0" err="1">
                <a:solidFill>
                  <a:schemeClr val="bg2"/>
                </a:solidFill>
              </a:rPr>
              <a:t>Juni</a:t>
            </a:r>
            <a:r>
              <a:rPr lang="en-US" sz="1400" dirty="0">
                <a:solidFill>
                  <a:schemeClr val="bg2"/>
                </a:solidFill>
              </a:rPr>
              <a:t> 		1.520 		2.610</a:t>
            </a:r>
          </a:p>
          <a:p>
            <a:pPr marL="0" lvl="0" indent="0" algn="just">
              <a:buClr>
                <a:schemeClr val="bg2"/>
              </a:buClr>
            </a:pPr>
            <a:r>
              <a:rPr lang="en-US" sz="1400" dirty="0" err="1">
                <a:solidFill>
                  <a:schemeClr val="bg2"/>
                </a:solidFill>
              </a:rPr>
              <a:t>Juli</a:t>
            </a:r>
            <a:r>
              <a:rPr lang="en-US" sz="1400" dirty="0">
                <a:solidFill>
                  <a:schemeClr val="bg2"/>
                </a:solidFill>
              </a:rPr>
              <a:t> 		1.570 		2.750</a:t>
            </a:r>
          </a:p>
          <a:p>
            <a:pPr marL="0" lvl="0" indent="0" algn="just">
              <a:buClr>
                <a:schemeClr val="bg2"/>
              </a:buClr>
            </a:pPr>
            <a:r>
              <a:rPr lang="en-US" sz="1400" dirty="0" err="1">
                <a:solidFill>
                  <a:schemeClr val="bg2"/>
                </a:solidFill>
              </a:rPr>
              <a:t>Agustus</a:t>
            </a:r>
            <a:r>
              <a:rPr lang="en-US" sz="1400" dirty="0">
                <a:solidFill>
                  <a:schemeClr val="bg2"/>
                </a:solidFill>
              </a:rPr>
              <a:t> 		1.530 		2.700</a:t>
            </a:r>
          </a:p>
          <a:p>
            <a:pPr marL="0" lvl="0" indent="0" algn="just">
              <a:buClr>
                <a:schemeClr val="bg2"/>
              </a:buClr>
            </a:pPr>
            <a:r>
              <a:rPr lang="en-US" sz="1400" dirty="0">
                <a:solidFill>
                  <a:schemeClr val="bg2"/>
                </a:solidFill>
              </a:rPr>
              <a:t>September 		1.480 		2.530</a:t>
            </a:r>
          </a:p>
          <a:p>
            <a:pPr marL="0" lvl="0" indent="0" algn="just">
              <a:buClr>
                <a:schemeClr val="bg2"/>
              </a:buClr>
            </a:pPr>
            <a:r>
              <a:rPr lang="en-US" sz="1400" dirty="0" err="1">
                <a:solidFill>
                  <a:schemeClr val="bg2"/>
                </a:solidFill>
              </a:rPr>
              <a:t>Oktober</a:t>
            </a:r>
            <a:r>
              <a:rPr lang="en-US" sz="1400" dirty="0">
                <a:solidFill>
                  <a:schemeClr val="bg2"/>
                </a:solidFill>
              </a:rPr>
              <a:t> 		1.470 		2.520</a:t>
            </a:r>
          </a:p>
          <a:p>
            <a:pPr marL="0" lvl="0" indent="0" algn="just">
              <a:buClr>
                <a:schemeClr val="bg2"/>
              </a:buClr>
            </a:pPr>
            <a:r>
              <a:rPr lang="en-US" sz="1400" dirty="0">
                <a:solidFill>
                  <a:schemeClr val="bg2"/>
                </a:solidFill>
              </a:rPr>
              <a:t>November		1.450 		2.490</a:t>
            </a:r>
          </a:p>
          <a:p>
            <a:pPr marL="0" lvl="0" indent="0" algn="just">
              <a:buClr>
                <a:schemeClr val="bg2"/>
              </a:buClr>
            </a:pPr>
            <a:r>
              <a:rPr lang="en-US" sz="1400" dirty="0" err="1">
                <a:solidFill>
                  <a:schemeClr val="bg2"/>
                </a:solidFill>
              </a:rPr>
              <a:t>Desember</a:t>
            </a:r>
            <a:r>
              <a:rPr lang="en-US" sz="1400" dirty="0">
                <a:solidFill>
                  <a:schemeClr val="bg2"/>
                </a:solidFill>
              </a:rPr>
              <a:t> 		1.460 		2.520</a:t>
            </a:r>
          </a:p>
          <a:p>
            <a:pPr marL="0" lvl="0" indent="0" algn="just">
              <a:buClr>
                <a:schemeClr val="bg2"/>
              </a:buClr>
            </a:pPr>
            <a:endParaRPr lang="en-US" sz="1400" dirty="0">
              <a:solidFill>
                <a:schemeClr val="bg2"/>
              </a:solidFill>
            </a:endParaRPr>
          </a:p>
          <a:p>
            <a:pPr marL="0" lvl="0" indent="0" algn="just">
              <a:buClr>
                <a:schemeClr val="bg2"/>
              </a:buClr>
            </a:pPr>
            <a:r>
              <a:rPr lang="en-US" sz="1400" dirty="0" err="1">
                <a:solidFill>
                  <a:schemeClr val="bg2"/>
                </a:solidFill>
              </a:rPr>
              <a:t>Diminta</a:t>
            </a:r>
            <a:r>
              <a:rPr lang="en-US" sz="1400" dirty="0">
                <a:solidFill>
                  <a:schemeClr val="bg2"/>
                </a:solidFill>
              </a:rPr>
              <a:t>: </a:t>
            </a:r>
            <a:r>
              <a:rPr lang="en-US" sz="1400" dirty="0" err="1">
                <a:solidFill>
                  <a:schemeClr val="bg2"/>
                </a:solidFill>
              </a:rPr>
              <a:t>Menggunakan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err="1">
                <a:solidFill>
                  <a:schemeClr val="bg2"/>
                </a:solidFill>
              </a:rPr>
              <a:t>metode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err="1">
                <a:solidFill>
                  <a:schemeClr val="bg2"/>
                </a:solidFill>
              </a:rPr>
              <a:t>kuadrat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err="1">
                <a:solidFill>
                  <a:schemeClr val="bg2"/>
                </a:solidFill>
              </a:rPr>
              <a:t>terkecil</a:t>
            </a:r>
            <a:r>
              <a:rPr lang="en-US" sz="1400" dirty="0">
                <a:solidFill>
                  <a:schemeClr val="bg2"/>
                </a:solidFill>
              </a:rPr>
              <a:t>, </a:t>
            </a:r>
            <a:r>
              <a:rPr lang="en-US" sz="1400" dirty="0" err="1">
                <a:solidFill>
                  <a:schemeClr val="bg2"/>
                </a:solidFill>
              </a:rPr>
              <a:t>hitung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err="1">
                <a:solidFill>
                  <a:schemeClr val="bg2"/>
                </a:solidFill>
              </a:rPr>
              <a:t>biaya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err="1">
                <a:solidFill>
                  <a:schemeClr val="bg2"/>
                </a:solidFill>
              </a:rPr>
              <a:t>tetap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err="1">
                <a:solidFill>
                  <a:schemeClr val="bg2"/>
                </a:solidFill>
              </a:rPr>
              <a:t>dan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err="1">
                <a:solidFill>
                  <a:schemeClr val="bg2"/>
                </a:solidFill>
              </a:rPr>
              <a:t>tarif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err="1">
                <a:solidFill>
                  <a:schemeClr val="bg2"/>
                </a:solidFill>
              </a:rPr>
              <a:t>biaya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err="1">
                <a:solidFill>
                  <a:schemeClr val="bg2"/>
                </a:solidFill>
              </a:rPr>
              <a:t>variabel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err="1">
                <a:solidFill>
                  <a:schemeClr val="bg2"/>
                </a:solidFill>
              </a:rPr>
              <a:t>untuk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err="1">
                <a:solidFill>
                  <a:schemeClr val="bg2"/>
                </a:solidFill>
              </a:rPr>
              <a:t>biaya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err="1">
                <a:solidFill>
                  <a:schemeClr val="bg2"/>
                </a:solidFill>
              </a:rPr>
              <a:t>listrik</a:t>
            </a:r>
            <a:r>
              <a:rPr lang="en-US" sz="1400" dirty="0">
                <a:solidFill>
                  <a:schemeClr val="bg2"/>
                </a:solidFill>
              </a:rPr>
              <a:t>.</a:t>
            </a:r>
            <a:endParaRPr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800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" name="Google Shape;2088;p33"/>
          <p:cNvGrpSpPr/>
          <p:nvPr/>
        </p:nvGrpSpPr>
        <p:grpSpPr>
          <a:xfrm>
            <a:off x="8030769" y="3746914"/>
            <a:ext cx="1344112" cy="1484777"/>
            <a:chOff x="1586725" y="1797325"/>
            <a:chExt cx="618950" cy="683725"/>
          </a:xfrm>
        </p:grpSpPr>
        <p:sp>
          <p:nvSpPr>
            <p:cNvPr id="2089" name="Google Shape;2089;p33"/>
            <p:cNvSpPr/>
            <p:nvPr/>
          </p:nvSpPr>
          <p:spPr>
            <a:xfrm>
              <a:off x="1807975" y="1797325"/>
              <a:ext cx="121100" cy="683625"/>
            </a:xfrm>
            <a:custGeom>
              <a:avLst/>
              <a:gdLst/>
              <a:ahLst/>
              <a:cxnLst/>
              <a:rect l="l" t="t" r="r" b="b"/>
              <a:pathLst>
                <a:path w="4844" h="27345" extrusionOk="0">
                  <a:moveTo>
                    <a:pt x="2349" y="0"/>
                  </a:moveTo>
                  <a:cubicBezTo>
                    <a:pt x="2157" y="0"/>
                    <a:pt x="1957" y="104"/>
                    <a:pt x="1833" y="257"/>
                  </a:cubicBezTo>
                  <a:cubicBezTo>
                    <a:pt x="1649" y="484"/>
                    <a:pt x="1590" y="786"/>
                    <a:pt x="1540" y="1073"/>
                  </a:cubicBezTo>
                  <a:cubicBezTo>
                    <a:pt x="0" y="9873"/>
                    <a:pt x="1045" y="19109"/>
                    <a:pt x="4508" y="27345"/>
                  </a:cubicBezTo>
                  <a:cubicBezTo>
                    <a:pt x="4572" y="25982"/>
                    <a:pt x="4649" y="21218"/>
                    <a:pt x="4717" y="20080"/>
                  </a:cubicBezTo>
                  <a:cubicBezTo>
                    <a:pt x="4843" y="17964"/>
                    <a:pt x="4604" y="15843"/>
                    <a:pt x="4497" y="13725"/>
                  </a:cubicBezTo>
                  <a:cubicBezTo>
                    <a:pt x="4272" y="9255"/>
                    <a:pt x="4604" y="4607"/>
                    <a:pt x="2877" y="478"/>
                  </a:cubicBezTo>
                  <a:cubicBezTo>
                    <a:pt x="2815" y="328"/>
                    <a:pt x="2743" y="171"/>
                    <a:pt x="2609" y="78"/>
                  </a:cubicBezTo>
                  <a:cubicBezTo>
                    <a:pt x="2531" y="24"/>
                    <a:pt x="2441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1934450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70" y="0"/>
                  </a:moveTo>
                  <a:cubicBezTo>
                    <a:pt x="7429" y="0"/>
                    <a:pt x="7285" y="37"/>
                    <a:pt x="7159" y="100"/>
                  </a:cubicBezTo>
                  <a:cubicBezTo>
                    <a:pt x="6904" y="228"/>
                    <a:pt x="6708" y="448"/>
                    <a:pt x="6522" y="668"/>
                  </a:cubicBezTo>
                  <a:cubicBezTo>
                    <a:pt x="3381" y="4400"/>
                    <a:pt x="1990" y="9286"/>
                    <a:pt x="1090" y="14080"/>
                  </a:cubicBezTo>
                  <a:cubicBezTo>
                    <a:pt x="611" y="16630"/>
                    <a:pt x="249" y="19198"/>
                    <a:pt x="0" y="21786"/>
                  </a:cubicBezTo>
                  <a:cubicBezTo>
                    <a:pt x="256" y="21164"/>
                    <a:pt x="554" y="20641"/>
                    <a:pt x="804" y="20018"/>
                  </a:cubicBezTo>
                  <a:lnTo>
                    <a:pt x="6943" y="4775"/>
                  </a:lnTo>
                  <a:cubicBezTo>
                    <a:pt x="7395" y="3652"/>
                    <a:pt x="7849" y="2527"/>
                    <a:pt x="8156" y="1355"/>
                  </a:cubicBezTo>
                  <a:cubicBezTo>
                    <a:pt x="8266" y="930"/>
                    <a:pt x="8324" y="393"/>
                    <a:pt x="7974" y="127"/>
                  </a:cubicBezTo>
                  <a:cubicBezTo>
                    <a:pt x="7858" y="39"/>
                    <a:pt x="7715" y="0"/>
                    <a:pt x="7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1946150" y="2152650"/>
              <a:ext cx="259525" cy="321925"/>
            </a:xfrm>
            <a:custGeom>
              <a:avLst/>
              <a:gdLst/>
              <a:ahLst/>
              <a:cxnLst/>
              <a:rect l="l" t="t" r="r" b="b"/>
              <a:pathLst>
                <a:path w="10381" h="12877" extrusionOk="0">
                  <a:moveTo>
                    <a:pt x="9590" y="0"/>
                  </a:moveTo>
                  <a:cubicBezTo>
                    <a:pt x="9524" y="0"/>
                    <a:pt x="9459" y="7"/>
                    <a:pt x="9397" y="21"/>
                  </a:cubicBezTo>
                  <a:cubicBezTo>
                    <a:pt x="9041" y="99"/>
                    <a:pt x="8747" y="340"/>
                    <a:pt x="8474" y="582"/>
                  </a:cubicBezTo>
                  <a:cubicBezTo>
                    <a:pt x="4715" y="3896"/>
                    <a:pt x="2165" y="8357"/>
                    <a:pt x="0" y="12876"/>
                  </a:cubicBezTo>
                  <a:cubicBezTo>
                    <a:pt x="1532" y="10948"/>
                    <a:pt x="6790" y="5646"/>
                    <a:pt x="7850" y="4639"/>
                  </a:cubicBezTo>
                  <a:cubicBezTo>
                    <a:pt x="8911" y="3632"/>
                    <a:pt x="9904" y="2467"/>
                    <a:pt x="10286" y="1055"/>
                  </a:cubicBezTo>
                  <a:cubicBezTo>
                    <a:pt x="10340" y="851"/>
                    <a:pt x="10381" y="632"/>
                    <a:pt x="10309" y="433"/>
                  </a:cubicBezTo>
                  <a:cubicBezTo>
                    <a:pt x="10208" y="151"/>
                    <a:pt x="9896" y="0"/>
                    <a:pt x="9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3"/>
            <p:cNvSpPr/>
            <p:nvPr/>
          </p:nvSpPr>
          <p:spPr>
            <a:xfrm>
              <a:off x="1962475" y="2363575"/>
              <a:ext cx="230025" cy="108850"/>
            </a:xfrm>
            <a:custGeom>
              <a:avLst/>
              <a:gdLst/>
              <a:ahLst/>
              <a:cxnLst/>
              <a:rect l="l" t="t" r="r" b="b"/>
              <a:pathLst>
                <a:path w="9201" h="4354" extrusionOk="0">
                  <a:moveTo>
                    <a:pt x="8062" y="1"/>
                  </a:moveTo>
                  <a:cubicBezTo>
                    <a:pt x="7972" y="1"/>
                    <a:pt x="7881" y="6"/>
                    <a:pt x="7792" y="14"/>
                  </a:cubicBezTo>
                  <a:cubicBezTo>
                    <a:pt x="6610" y="121"/>
                    <a:pt x="5515" y="670"/>
                    <a:pt x="4485" y="1262"/>
                  </a:cubicBezTo>
                  <a:cubicBezTo>
                    <a:pt x="2910" y="2171"/>
                    <a:pt x="1410" y="3205"/>
                    <a:pt x="1" y="4354"/>
                  </a:cubicBezTo>
                  <a:cubicBezTo>
                    <a:pt x="1594" y="3845"/>
                    <a:pt x="3462" y="3395"/>
                    <a:pt x="5067" y="2925"/>
                  </a:cubicBezTo>
                  <a:cubicBezTo>
                    <a:pt x="6242" y="2582"/>
                    <a:pt x="7379" y="2127"/>
                    <a:pt x="8465" y="1566"/>
                  </a:cubicBezTo>
                  <a:cubicBezTo>
                    <a:pt x="8756" y="1416"/>
                    <a:pt x="9074" y="1218"/>
                    <a:pt x="9138" y="896"/>
                  </a:cubicBezTo>
                  <a:cubicBezTo>
                    <a:pt x="9201" y="591"/>
                    <a:pt x="8988" y="279"/>
                    <a:pt x="8712" y="136"/>
                  </a:cubicBezTo>
                  <a:cubicBezTo>
                    <a:pt x="8513" y="34"/>
                    <a:pt x="8288" y="1"/>
                    <a:pt x="8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3"/>
            <p:cNvSpPr/>
            <p:nvPr/>
          </p:nvSpPr>
          <p:spPr>
            <a:xfrm>
              <a:off x="1664175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6" y="0"/>
                  </a:moveTo>
                  <a:cubicBezTo>
                    <a:pt x="611" y="0"/>
                    <a:pt x="468" y="39"/>
                    <a:pt x="352" y="127"/>
                  </a:cubicBezTo>
                  <a:cubicBezTo>
                    <a:pt x="1" y="393"/>
                    <a:pt x="60" y="930"/>
                    <a:pt x="170" y="1355"/>
                  </a:cubicBezTo>
                  <a:cubicBezTo>
                    <a:pt x="477" y="2527"/>
                    <a:pt x="931" y="3652"/>
                    <a:pt x="1383" y="4775"/>
                  </a:cubicBezTo>
                  <a:lnTo>
                    <a:pt x="7522" y="20018"/>
                  </a:lnTo>
                  <a:cubicBezTo>
                    <a:pt x="7774" y="20641"/>
                    <a:pt x="8070" y="21164"/>
                    <a:pt x="8324" y="21786"/>
                  </a:cubicBezTo>
                  <a:cubicBezTo>
                    <a:pt x="8077" y="19198"/>
                    <a:pt x="7715" y="16630"/>
                    <a:pt x="7236" y="14080"/>
                  </a:cubicBezTo>
                  <a:cubicBezTo>
                    <a:pt x="6336" y="9286"/>
                    <a:pt x="4945" y="4400"/>
                    <a:pt x="1802" y="668"/>
                  </a:cubicBezTo>
                  <a:cubicBezTo>
                    <a:pt x="1618" y="448"/>
                    <a:pt x="1422" y="228"/>
                    <a:pt x="1167" y="100"/>
                  </a:cubicBezTo>
                  <a:cubicBezTo>
                    <a:pt x="1041" y="37"/>
                    <a:pt x="897" y="0"/>
                    <a:pt x="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1586725" y="2151500"/>
              <a:ext cx="265700" cy="329550"/>
            </a:xfrm>
            <a:custGeom>
              <a:avLst/>
              <a:gdLst/>
              <a:ahLst/>
              <a:cxnLst/>
              <a:rect l="l" t="t" r="r" b="b"/>
              <a:pathLst>
                <a:path w="10628" h="13182" extrusionOk="0">
                  <a:moveTo>
                    <a:pt x="812" y="0"/>
                  </a:moveTo>
                  <a:cubicBezTo>
                    <a:pt x="498" y="0"/>
                    <a:pt x="178" y="153"/>
                    <a:pt x="74" y="444"/>
                  </a:cubicBezTo>
                  <a:cubicBezTo>
                    <a:pt x="0" y="645"/>
                    <a:pt x="41" y="870"/>
                    <a:pt x="99" y="1078"/>
                  </a:cubicBezTo>
                  <a:cubicBezTo>
                    <a:pt x="488" y="2524"/>
                    <a:pt x="1506" y="3717"/>
                    <a:pt x="2591" y="4747"/>
                  </a:cubicBezTo>
                  <a:cubicBezTo>
                    <a:pt x="3679" y="5779"/>
                    <a:pt x="9061" y="11208"/>
                    <a:pt x="10627" y="13181"/>
                  </a:cubicBezTo>
                  <a:cubicBezTo>
                    <a:pt x="8411" y="8554"/>
                    <a:pt x="5802" y="3988"/>
                    <a:pt x="1954" y="594"/>
                  </a:cubicBezTo>
                  <a:cubicBezTo>
                    <a:pt x="1674" y="347"/>
                    <a:pt x="1372" y="99"/>
                    <a:pt x="1008" y="20"/>
                  </a:cubicBezTo>
                  <a:cubicBezTo>
                    <a:pt x="944" y="7"/>
                    <a:pt x="878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3"/>
            <p:cNvSpPr/>
            <p:nvPr/>
          </p:nvSpPr>
          <p:spPr>
            <a:xfrm>
              <a:off x="1600250" y="2367400"/>
              <a:ext cx="235475" cy="111450"/>
            </a:xfrm>
            <a:custGeom>
              <a:avLst/>
              <a:gdLst/>
              <a:ahLst/>
              <a:cxnLst/>
              <a:rect l="l" t="t" r="r" b="b"/>
              <a:pathLst>
                <a:path w="9419" h="4458" extrusionOk="0">
                  <a:moveTo>
                    <a:pt x="1157" y="1"/>
                  </a:moveTo>
                  <a:cubicBezTo>
                    <a:pt x="929" y="1"/>
                    <a:pt x="702" y="33"/>
                    <a:pt x="500" y="138"/>
                  </a:cubicBezTo>
                  <a:cubicBezTo>
                    <a:pt x="217" y="284"/>
                    <a:pt x="0" y="606"/>
                    <a:pt x="63" y="918"/>
                  </a:cubicBezTo>
                  <a:cubicBezTo>
                    <a:pt x="129" y="1247"/>
                    <a:pt x="454" y="1449"/>
                    <a:pt x="752" y="1604"/>
                  </a:cubicBezTo>
                  <a:cubicBezTo>
                    <a:pt x="1865" y="2179"/>
                    <a:pt x="3029" y="2645"/>
                    <a:pt x="4231" y="2995"/>
                  </a:cubicBezTo>
                  <a:cubicBezTo>
                    <a:pt x="5875" y="3476"/>
                    <a:pt x="7788" y="3936"/>
                    <a:pt x="9418" y="4458"/>
                  </a:cubicBezTo>
                  <a:cubicBezTo>
                    <a:pt x="7975" y="3281"/>
                    <a:pt x="6440" y="2222"/>
                    <a:pt x="4827" y="1293"/>
                  </a:cubicBezTo>
                  <a:cubicBezTo>
                    <a:pt x="3774" y="686"/>
                    <a:pt x="2652" y="124"/>
                    <a:pt x="1442" y="15"/>
                  </a:cubicBezTo>
                  <a:cubicBezTo>
                    <a:pt x="1348" y="6"/>
                    <a:pt x="1252" y="1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3"/>
            <p:cNvSpPr/>
            <p:nvPr/>
          </p:nvSpPr>
          <p:spPr>
            <a:xfrm>
              <a:off x="1603775" y="2367450"/>
              <a:ext cx="231950" cy="111450"/>
            </a:xfrm>
            <a:custGeom>
              <a:avLst/>
              <a:gdLst/>
              <a:ahLst/>
              <a:cxnLst/>
              <a:rect l="l" t="t" r="r" b="b"/>
              <a:pathLst>
                <a:path w="9278" h="4458" extrusionOk="0">
                  <a:moveTo>
                    <a:pt x="1020" y="0"/>
                  </a:moveTo>
                  <a:cubicBezTo>
                    <a:pt x="790" y="0"/>
                    <a:pt x="562" y="34"/>
                    <a:pt x="359" y="138"/>
                  </a:cubicBezTo>
                  <a:cubicBezTo>
                    <a:pt x="209" y="216"/>
                    <a:pt x="83" y="338"/>
                    <a:pt x="1" y="486"/>
                  </a:cubicBezTo>
                  <a:cubicBezTo>
                    <a:pt x="3195" y="1175"/>
                    <a:pt x="6224" y="2486"/>
                    <a:pt x="8913" y="4345"/>
                  </a:cubicBezTo>
                  <a:cubicBezTo>
                    <a:pt x="9036" y="4382"/>
                    <a:pt x="9159" y="4418"/>
                    <a:pt x="9277" y="4457"/>
                  </a:cubicBezTo>
                  <a:cubicBezTo>
                    <a:pt x="7834" y="3281"/>
                    <a:pt x="6299" y="2222"/>
                    <a:pt x="4686" y="1293"/>
                  </a:cubicBezTo>
                  <a:cubicBezTo>
                    <a:pt x="3633" y="686"/>
                    <a:pt x="2511" y="124"/>
                    <a:pt x="1301" y="15"/>
                  </a:cubicBezTo>
                  <a:cubicBezTo>
                    <a:pt x="1208" y="6"/>
                    <a:pt x="1114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3"/>
            <p:cNvSpPr/>
            <p:nvPr/>
          </p:nvSpPr>
          <p:spPr>
            <a:xfrm>
              <a:off x="1598550" y="2151500"/>
              <a:ext cx="247400" cy="316150"/>
            </a:xfrm>
            <a:custGeom>
              <a:avLst/>
              <a:gdLst/>
              <a:ahLst/>
              <a:cxnLst/>
              <a:rect l="l" t="t" r="r" b="b"/>
              <a:pathLst>
                <a:path w="9896" h="12646" extrusionOk="0">
                  <a:moveTo>
                    <a:pt x="342" y="0"/>
                  </a:moveTo>
                  <a:cubicBezTo>
                    <a:pt x="226" y="0"/>
                    <a:pt x="110" y="22"/>
                    <a:pt x="1" y="63"/>
                  </a:cubicBezTo>
                  <a:cubicBezTo>
                    <a:pt x="3545" y="4058"/>
                    <a:pt x="6849" y="8260"/>
                    <a:pt x="9895" y="12645"/>
                  </a:cubicBezTo>
                  <a:cubicBezTo>
                    <a:pt x="7733" y="8203"/>
                    <a:pt x="5179" y="3856"/>
                    <a:pt x="1481" y="594"/>
                  </a:cubicBezTo>
                  <a:cubicBezTo>
                    <a:pt x="1201" y="347"/>
                    <a:pt x="899" y="99"/>
                    <a:pt x="535" y="20"/>
                  </a:cubicBezTo>
                  <a:cubicBezTo>
                    <a:pt x="471" y="7"/>
                    <a:pt x="406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3"/>
            <p:cNvSpPr/>
            <p:nvPr/>
          </p:nvSpPr>
          <p:spPr>
            <a:xfrm>
              <a:off x="1676050" y="1929825"/>
              <a:ext cx="194400" cy="526400"/>
            </a:xfrm>
            <a:custGeom>
              <a:avLst/>
              <a:gdLst/>
              <a:ahLst/>
              <a:cxnLst/>
              <a:rect l="l" t="t" r="r" b="b"/>
              <a:pathLst>
                <a:path w="7776" h="21056" extrusionOk="0">
                  <a:moveTo>
                    <a:pt x="282" y="1"/>
                  </a:moveTo>
                  <a:cubicBezTo>
                    <a:pt x="184" y="1"/>
                    <a:pt x="88" y="18"/>
                    <a:pt x="1" y="55"/>
                  </a:cubicBezTo>
                  <a:cubicBezTo>
                    <a:pt x="958" y="1853"/>
                    <a:pt x="1749" y="3743"/>
                    <a:pt x="2501" y="5639"/>
                  </a:cubicBezTo>
                  <a:cubicBezTo>
                    <a:pt x="4504" y="10689"/>
                    <a:pt x="6263" y="15827"/>
                    <a:pt x="7776" y="21055"/>
                  </a:cubicBezTo>
                  <a:cubicBezTo>
                    <a:pt x="7533" y="18718"/>
                    <a:pt x="7195" y="16391"/>
                    <a:pt x="6761" y="14078"/>
                  </a:cubicBezTo>
                  <a:cubicBezTo>
                    <a:pt x="5863" y="9286"/>
                    <a:pt x="4470" y="4400"/>
                    <a:pt x="1329" y="668"/>
                  </a:cubicBezTo>
                  <a:cubicBezTo>
                    <a:pt x="1145" y="448"/>
                    <a:pt x="949" y="228"/>
                    <a:pt x="692" y="100"/>
                  </a:cubicBezTo>
                  <a:cubicBezTo>
                    <a:pt x="566" y="37"/>
                    <a:pt x="423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3"/>
            <p:cNvSpPr/>
            <p:nvPr/>
          </p:nvSpPr>
          <p:spPr>
            <a:xfrm>
              <a:off x="1862750" y="1797350"/>
              <a:ext cx="66325" cy="675750"/>
            </a:xfrm>
            <a:custGeom>
              <a:avLst/>
              <a:gdLst/>
              <a:ahLst/>
              <a:cxnLst/>
              <a:rect l="l" t="t" r="r" b="b"/>
              <a:pathLst>
                <a:path w="2653" h="27030" extrusionOk="0">
                  <a:moveTo>
                    <a:pt x="160" y="1"/>
                  </a:moveTo>
                  <a:cubicBezTo>
                    <a:pt x="107" y="1"/>
                    <a:pt x="53" y="9"/>
                    <a:pt x="1" y="24"/>
                  </a:cubicBezTo>
                  <a:cubicBezTo>
                    <a:pt x="149" y="4981"/>
                    <a:pt x="434" y="9935"/>
                    <a:pt x="720" y="14888"/>
                  </a:cubicBezTo>
                  <a:cubicBezTo>
                    <a:pt x="958" y="18970"/>
                    <a:pt x="1211" y="23117"/>
                    <a:pt x="2329" y="27029"/>
                  </a:cubicBezTo>
                  <a:cubicBezTo>
                    <a:pt x="2392" y="25367"/>
                    <a:pt x="2463" y="21142"/>
                    <a:pt x="2526" y="20081"/>
                  </a:cubicBezTo>
                  <a:cubicBezTo>
                    <a:pt x="2652" y="17963"/>
                    <a:pt x="2413" y="15842"/>
                    <a:pt x="2306" y="13724"/>
                  </a:cubicBezTo>
                  <a:cubicBezTo>
                    <a:pt x="2081" y="9254"/>
                    <a:pt x="2415" y="4606"/>
                    <a:pt x="686" y="477"/>
                  </a:cubicBezTo>
                  <a:cubicBezTo>
                    <a:pt x="624" y="327"/>
                    <a:pt x="552" y="170"/>
                    <a:pt x="418" y="77"/>
                  </a:cubicBezTo>
                  <a:cubicBezTo>
                    <a:pt x="341" y="24"/>
                    <a:pt x="251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3"/>
            <p:cNvSpPr/>
            <p:nvPr/>
          </p:nvSpPr>
          <p:spPr>
            <a:xfrm>
              <a:off x="1945350" y="1932975"/>
              <a:ext cx="197200" cy="517800"/>
            </a:xfrm>
            <a:custGeom>
              <a:avLst/>
              <a:gdLst/>
              <a:ahLst/>
              <a:cxnLst/>
              <a:rect l="l" t="t" r="r" b="b"/>
              <a:pathLst>
                <a:path w="7888" h="20712" extrusionOk="0">
                  <a:moveTo>
                    <a:pt x="7538" y="1"/>
                  </a:moveTo>
                  <a:cubicBezTo>
                    <a:pt x="3838" y="6413"/>
                    <a:pt x="1288" y="13422"/>
                    <a:pt x="0" y="20711"/>
                  </a:cubicBezTo>
                  <a:cubicBezTo>
                    <a:pt x="127" y="20447"/>
                    <a:pt x="254" y="20181"/>
                    <a:pt x="370" y="19892"/>
                  </a:cubicBezTo>
                  <a:lnTo>
                    <a:pt x="6507" y="4649"/>
                  </a:lnTo>
                  <a:cubicBezTo>
                    <a:pt x="6959" y="3527"/>
                    <a:pt x="7413" y="2401"/>
                    <a:pt x="7720" y="1231"/>
                  </a:cubicBezTo>
                  <a:cubicBezTo>
                    <a:pt x="7830" y="804"/>
                    <a:pt x="7888" y="267"/>
                    <a:pt x="7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3"/>
            <p:cNvSpPr/>
            <p:nvPr/>
          </p:nvSpPr>
          <p:spPr>
            <a:xfrm>
              <a:off x="1946150" y="2158825"/>
              <a:ext cx="259525" cy="315750"/>
            </a:xfrm>
            <a:custGeom>
              <a:avLst/>
              <a:gdLst/>
              <a:ahLst/>
              <a:cxnLst/>
              <a:rect l="l" t="t" r="r" b="b"/>
              <a:pathLst>
                <a:path w="10381" h="12630" extrusionOk="0">
                  <a:moveTo>
                    <a:pt x="10193" y="1"/>
                  </a:moveTo>
                  <a:cubicBezTo>
                    <a:pt x="6281" y="3660"/>
                    <a:pt x="3131" y="8090"/>
                    <a:pt x="59" y="12508"/>
                  </a:cubicBezTo>
                  <a:cubicBezTo>
                    <a:pt x="40" y="12549"/>
                    <a:pt x="20" y="12588"/>
                    <a:pt x="0" y="12629"/>
                  </a:cubicBezTo>
                  <a:cubicBezTo>
                    <a:pt x="1531" y="10701"/>
                    <a:pt x="6788" y="5399"/>
                    <a:pt x="7848" y="4392"/>
                  </a:cubicBezTo>
                  <a:cubicBezTo>
                    <a:pt x="8911" y="3385"/>
                    <a:pt x="9902" y="2220"/>
                    <a:pt x="10286" y="808"/>
                  </a:cubicBezTo>
                  <a:cubicBezTo>
                    <a:pt x="10340" y="604"/>
                    <a:pt x="10381" y="385"/>
                    <a:pt x="10309" y="186"/>
                  </a:cubicBezTo>
                  <a:cubicBezTo>
                    <a:pt x="10282" y="118"/>
                    <a:pt x="10243" y="54"/>
                    <a:pt x="10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3"/>
            <p:cNvSpPr/>
            <p:nvPr/>
          </p:nvSpPr>
          <p:spPr>
            <a:xfrm>
              <a:off x="1972650" y="2374050"/>
              <a:ext cx="219150" cy="95250"/>
            </a:xfrm>
            <a:custGeom>
              <a:avLst/>
              <a:gdLst/>
              <a:ahLst/>
              <a:cxnLst/>
              <a:rect l="l" t="t" r="r" b="b"/>
              <a:pathLst>
                <a:path w="8766" h="3810" extrusionOk="0">
                  <a:moveTo>
                    <a:pt x="8621" y="1"/>
                  </a:moveTo>
                  <a:cubicBezTo>
                    <a:pt x="5560" y="795"/>
                    <a:pt x="2649" y="2081"/>
                    <a:pt x="1" y="3810"/>
                  </a:cubicBezTo>
                  <a:cubicBezTo>
                    <a:pt x="1499" y="3351"/>
                    <a:pt x="3188" y="2936"/>
                    <a:pt x="4660" y="2506"/>
                  </a:cubicBezTo>
                  <a:cubicBezTo>
                    <a:pt x="5835" y="2165"/>
                    <a:pt x="6972" y="1710"/>
                    <a:pt x="8058" y="1147"/>
                  </a:cubicBezTo>
                  <a:cubicBezTo>
                    <a:pt x="8349" y="997"/>
                    <a:pt x="8667" y="801"/>
                    <a:pt x="8731" y="479"/>
                  </a:cubicBezTo>
                  <a:cubicBezTo>
                    <a:pt x="8765" y="311"/>
                    <a:pt x="8715" y="143"/>
                    <a:pt x="8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>
              <a:off x="1830125" y="2072000"/>
              <a:ext cx="98950" cy="408950"/>
            </a:xfrm>
            <a:custGeom>
              <a:avLst/>
              <a:gdLst/>
              <a:ahLst/>
              <a:cxnLst/>
              <a:rect l="l" t="t" r="r" b="b"/>
              <a:pathLst>
                <a:path w="3958" h="16358" extrusionOk="0">
                  <a:moveTo>
                    <a:pt x="0" y="0"/>
                  </a:moveTo>
                  <a:cubicBezTo>
                    <a:pt x="225" y="5609"/>
                    <a:pt x="1445" y="11181"/>
                    <a:pt x="3622" y="16358"/>
                  </a:cubicBezTo>
                  <a:cubicBezTo>
                    <a:pt x="3686" y="14995"/>
                    <a:pt x="3764" y="10231"/>
                    <a:pt x="3831" y="9095"/>
                  </a:cubicBezTo>
                  <a:cubicBezTo>
                    <a:pt x="3957" y="6977"/>
                    <a:pt x="3718" y="4856"/>
                    <a:pt x="3611" y="2738"/>
                  </a:cubicBezTo>
                  <a:cubicBezTo>
                    <a:pt x="3584" y="2174"/>
                    <a:pt x="3563" y="1606"/>
                    <a:pt x="3548" y="1036"/>
                  </a:cubicBezTo>
                  <a:cubicBezTo>
                    <a:pt x="3325" y="2386"/>
                    <a:pt x="3047" y="3725"/>
                    <a:pt x="2713" y="5052"/>
                  </a:cubicBezTo>
                  <a:cubicBezTo>
                    <a:pt x="2663" y="5249"/>
                    <a:pt x="2604" y="5459"/>
                    <a:pt x="2445" y="5584"/>
                  </a:cubicBezTo>
                  <a:cubicBezTo>
                    <a:pt x="2354" y="5657"/>
                    <a:pt x="2244" y="5689"/>
                    <a:pt x="2131" y="5689"/>
                  </a:cubicBezTo>
                  <a:cubicBezTo>
                    <a:pt x="1952" y="5689"/>
                    <a:pt x="1765" y="5610"/>
                    <a:pt x="1632" y="5484"/>
                  </a:cubicBezTo>
                  <a:cubicBezTo>
                    <a:pt x="1416" y="5281"/>
                    <a:pt x="1311" y="4988"/>
                    <a:pt x="1216" y="4706"/>
                  </a:cubicBezTo>
                  <a:cubicBezTo>
                    <a:pt x="704" y="3166"/>
                    <a:pt x="297" y="159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>
              <a:off x="1934450" y="2133025"/>
              <a:ext cx="139800" cy="341450"/>
            </a:xfrm>
            <a:custGeom>
              <a:avLst/>
              <a:gdLst/>
              <a:ahLst/>
              <a:cxnLst/>
              <a:rect l="l" t="t" r="r" b="b"/>
              <a:pathLst>
                <a:path w="5592" h="13658" extrusionOk="0">
                  <a:moveTo>
                    <a:pt x="5591" y="0"/>
                  </a:moveTo>
                  <a:lnTo>
                    <a:pt x="5591" y="0"/>
                  </a:lnTo>
                  <a:cubicBezTo>
                    <a:pt x="4736" y="1075"/>
                    <a:pt x="3840" y="2117"/>
                    <a:pt x="2902" y="3124"/>
                  </a:cubicBezTo>
                  <a:cubicBezTo>
                    <a:pt x="2770" y="3265"/>
                    <a:pt x="2615" y="3417"/>
                    <a:pt x="2421" y="3417"/>
                  </a:cubicBezTo>
                  <a:cubicBezTo>
                    <a:pt x="2419" y="3417"/>
                    <a:pt x="2417" y="3417"/>
                    <a:pt x="2415" y="3417"/>
                  </a:cubicBezTo>
                  <a:cubicBezTo>
                    <a:pt x="2022" y="3411"/>
                    <a:pt x="1936" y="2861"/>
                    <a:pt x="1986" y="2470"/>
                  </a:cubicBezTo>
                  <a:cubicBezTo>
                    <a:pt x="2036" y="2095"/>
                    <a:pt x="2090" y="1722"/>
                    <a:pt x="2149" y="1350"/>
                  </a:cubicBezTo>
                  <a:lnTo>
                    <a:pt x="2149" y="1350"/>
                  </a:lnTo>
                  <a:cubicBezTo>
                    <a:pt x="1718" y="2867"/>
                    <a:pt x="1377" y="4413"/>
                    <a:pt x="1090" y="5952"/>
                  </a:cubicBezTo>
                  <a:cubicBezTo>
                    <a:pt x="611" y="8502"/>
                    <a:pt x="249" y="11070"/>
                    <a:pt x="0" y="13658"/>
                  </a:cubicBezTo>
                  <a:cubicBezTo>
                    <a:pt x="256" y="13036"/>
                    <a:pt x="554" y="12513"/>
                    <a:pt x="804" y="11890"/>
                  </a:cubicBezTo>
                  <a:cubicBezTo>
                    <a:pt x="2400" y="7927"/>
                    <a:pt x="3997" y="3963"/>
                    <a:pt x="5591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3"/>
            <p:cNvSpPr/>
            <p:nvPr/>
          </p:nvSpPr>
          <p:spPr>
            <a:xfrm>
              <a:off x="1946200" y="2204000"/>
              <a:ext cx="247475" cy="270575"/>
            </a:xfrm>
            <a:custGeom>
              <a:avLst/>
              <a:gdLst/>
              <a:ahLst/>
              <a:cxnLst/>
              <a:rect l="l" t="t" r="r" b="b"/>
              <a:pathLst>
                <a:path w="9899" h="10823" extrusionOk="0">
                  <a:moveTo>
                    <a:pt x="9898" y="1"/>
                  </a:moveTo>
                  <a:cubicBezTo>
                    <a:pt x="8370" y="1581"/>
                    <a:pt x="6643" y="2960"/>
                    <a:pt x="4763" y="4101"/>
                  </a:cubicBezTo>
                  <a:cubicBezTo>
                    <a:pt x="4597" y="4201"/>
                    <a:pt x="4376" y="4283"/>
                    <a:pt x="4187" y="4283"/>
                  </a:cubicBezTo>
                  <a:cubicBezTo>
                    <a:pt x="4030" y="4283"/>
                    <a:pt x="3896" y="4227"/>
                    <a:pt x="3836" y="4079"/>
                  </a:cubicBezTo>
                  <a:cubicBezTo>
                    <a:pt x="3821" y="4042"/>
                    <a:pt x="3814" y="4003"/>
                    <a:pt x="3814" y="3961"/>
                  </a:cubicBezTo>
                  <a:cubicBezTo>
                    <a:pt x="2361" y="6131"/>
                    <a:pt x="1127" y="8467"/>
                    <a:pt x="0" y="10822"/>
                  </a:cubicBezTo>
                  <a:cubicBezTo>
                    <a:pt x="1530" y="8894"/>
                    <a:pt x="6788" y="3592"/>
                    <a:pt x="7848" y="2585"/>
                  </a:cubicBezTo>
                  <a:cubicBezTo>
                    <a:pt x="8647" y="1826"/>
                    <a:pt x="9409" y="978"/>
                    <a:pt x="9898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3"/>
            <p:cNvSpPr/>
            <p:nvPr/>
          </p:nvSpPr>
          <p:spPr>
            <a:xfrm>
              <a:off x="1962475" y="2382625"/>
              <a:ext cx="212450" cy="89850"/>
            </a:xfrm>
            <a:custGeom>
              <a:avLst/>
              <a:gdLst/>
              <a:ahLst/>
              <a:cxnLst/>
              <a:rect l="l" t="t" r="r" b="b"/>
              <a:pathLst>
                <a:path w="8498" h="3594" extrusionOk="0">
                  <a:moveTo>
                    <a:pt x="5412" y="0"/>
                  </a:moveTo>
                  <a:lnTo>
                    <a:pt x="5412" y="0"/>
                  </a:lnTo>
                  <a:cubicBezTo>
                    <a:pt x="5097" y="158"/>
                    <a:pt x="4788" y="327"/>
                    <a:pt x="4485" y="502"/>
                  </a:cubicBezTo>
                  <a:cubicBezTo>
                    <a:pt x="2910" y="1409"/>
                    <a:pt x="1410" y="2443"/>
                    <a:pt x="1" y="3593"/>
                  </a:cubicBezTo>
                  <a:cubicBezTo>
                    <a:pt x="1594" y="3083"/>
                    <a:pt x="3460" y="2631"/>
                    <a:pt x="5067" y="2165"/>
                  </a:cubicBezTo>
                  <a:cubicBezTo>
                    <a:pt x="6242" y="1822"/>
                    <a:pt x="7379" y="1367"/>
                    <a:pt x="8467" y="806"/>
                  </a:cubicBezTo>
                  <a:cubicBezTo>
                    <a:pt x="8478" y="800"/>
                    <a:pt x="8487" y="793"/>
                    <a:pt x="8497" y="788"/>
                  </a:cubicBezTo>
                  <a:lnTo>
                    <a:pt x="8497" y="788"/>
                  </a:lnTo>
                  <a:cubicBezTo>
                    <a:pt x="7385" y="1149"/>
                    <a:pt x="6245" y="1383"/>
                    <a:pt x="5072" y="1390"/>
                  </a:cubicBezTo>
                  <a:cubicBezTo>
                    <a:pt x="5066" y="1390"/>
                    <a:pt x="5061" y="1390"/>
                    <a:pt x="5055" y="1390"/>
                  </a:cubicBezTo>
                  <a:cubicBezTo>
                    <a:pt x="4837" y="1390"/>
                    <a:pt x="4586" y="1356"/>
                    <a:pt x="4483" y="1167"/>
                  </a:cubicBezTo>
                  <a:cubicBezTo>
                    <a:pt x="4344" y="909"/>
                    <a:pt x="4595" y="618"/>
                    <a:pt x="4828" y="438"/>
                  </a:cubicBezTo>
                  <a:cubicBezTo>
                    <a:pt x="5019" y="290"/>
                    <a:pt x="5215" y="143"/>
                    <a:pt x="5412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1775075" y="2049725"/>
              <a:ext cx="97250" cy="424750"/>
            </a:xfrm>
            <a:custGeom>
              <a:avLst/>
              <a:gdLst/>
              <a:ahLst/>
              <a:cxnLst/>
              <a:rect l="l" t="t" r="r" b="b"/>
              <a:pathLst>
                <a:path w="3890" h="16990" extrusionOk="0">
                  <a:moveTo>
                    <a:pt x="0" y="0"/>
                  </a:moveTo>
                  <a:cubicBezTo>
                    <a:pt x="925" y="2913"/>
                    <a:pt x="1541" y="5918"/>
                    <a:pt x="1836" y="8961"/>
                  </a:cubicBezTo>
                  <a:cubicBezTo>
                    <a:pt x="1856" y="9166"/>
                    <a:pt x="1861" y="9406"/>
                    <a:pt x="1709" y="9545"/>
                  </a:cubicBezTo>
                  <a:cubicBezTo>
                    <a:pt x="1639" y="9610"/>
                    <a:pt x="1559" y="9637"/>
                    <a:pt x="1475" y="9637"/>
                  </a:cubicBezTo>
                  <a:cubicBezTo>
                    <a:pt x="1234" y="9637"/>
                    <a:pt x="960" y="9410"/>
                    <a:pt x="791" y="9191"/>
                  </a:cubicBezTo>
                  <a:cubicBezTo>
                    <a:pt x="695" y="9068"/>
                    <a:pt x="602" y="8943"/>
                    <a:pt x="507" y="8818"/>
                  </a:cubicBezTo>
                  <a:lnTo>
                    <a:pt x="507" y="8818"/>
                  </a:lnTo>
                  <a:lnTo>
                    <a:pt x="3086" y="15222"/>
                  </a:lnTo>
                  <a:cubicBezTo>
                    <a:pt x="3336" y="15845"/>
                    <a:pt x="3633" y="16368"/>
                    <a:pt x="3890" y="16990"/>
                  </a:cubicBezTo>
                  <a:cubicBezTo>
                    <a:pt x="3643" y="14406"/>
                    <a:pt x="3279" y="11838"/>
                    <a:pt x="2800" y="9284"/>
                  </a:cubicBezTo>
                  <a:cubicBezTo>
                    <a:pt x="2206" y="6107"/>
                    <a:pt x="1393" y="289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1683725" y="2266775"/>
              <a:ext cx="168700" cy="214275"/>
            </a:xfrm>
            <a:custGeom>
              <a:avLst/>
              <a:gdLst/>
              <a:ahLst/>
              <a:cxnLst/>
              <a:rect l="l" t="t" r="r" b="b"/>
              <a:pathLst>
                <a:path w="6748" h="8571" extrusionOk="0">
                  <a:moveTo>
                    <a:pt x="1745" y="0"/>
                  </a:moveTo>
                  <a:cubicBezTo>
                    <a:pt x="2069" y="661"/>
                    <a:pt x="2297" y="1354"/>
                    <a:pt x="2358" y="2092"/>
                  </a:cubicBezTo>
                  <a:cubicBezTo>
                    <a:pt x="2367" y="2188"/>
                    <a:pt x="2370" y="2292"/>
                    <a:pt x="2328" y="2377"/>
                  </a:cubicBezTo>
                  <a:cubicBezTo>
                    <a:pt x="2267" y="2499"/>
                    <a:pt x="2151" y="2546"/>
                    <a:pt x="2017" y="2546"/>
                  </a:cubicBezTo>
                  <a:cubicBezTo>
                    <a:pt x="1854" y="2546"/>
                    <a:pt x="1665" y="2477"/>
                    <a:pt x="1520" y="2393"/>
                  </a:cubicBezTo>
                  <a:cubicBezTo>
                    <a:pt x="995" y="2092"/>
                    <a:pt x="488" y="1763"/>
                    <a:pt x="1" y="1406"/>
                  </a:cubicBezTo>
                  <a:lnTo>
                    <a:pt x="1" y="1406"/>
                  </a:lnTo>
                  <a:cubicBezTo>
                    <a:pt x="2020" y="3429"/>
                    <a:pt x="5533" y="7038"/>
                    <a:pt x="6747" y="8570"/>
                  </a:cubicBezTo>
                  <a:cubicBezTo>
                    <a:pt x="5319" y="5588"/>
                    <a:pt x="3726" y="2634"/>
                    <a:pt x="1745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1694350" y="2407000"/>
              <a:ext cx="141375" cy="71900"/>
            </a:xfrm>
            <a:custGeom>
              <a:avLst/>
              <a:gdLst/>
              <a:ahLst/>
              <a:cxnLst/>
              <a:rect l="l" t="t" r="r" b="b"/>
              <a:pathLst>
                <a:path w="5655" h="2876" extrusionOk="0">
                  <a:moveTo>
                    <a:pt x="1554" y="0"/>
                  </a:moveTo>
                  <a:cubicBezTo>
                    <a:pt x="1654" y="97"/>
                    <a:pt x="1738" y="209"/>
                    <a:pt x="1803" y="334"/>
                  </a:cubicBezTo>
                  <a:cubicBezTo>
                    <a:pt x="1938" y="609"/>
                    <a:pt x="1919" y="986"/>
                    <a:pt x="1674" y="1172"/>
                  </a:cubicBezTo>
                  <a:cubicBezTo>
                    <a:pt x="1510" y="1297"/>
                    <a:pt x="1288" y="1308"/>
                    <a:pt x="1081" y="1309"/>
                  </a:cubicBezTo>
                  <a:cubicBezTo>
                    <a:pt x="720" y="1309"/>
                    <a:pt x="361" y="1297"/>
                    <a:pt x="1" y="1270"/>
                  </a:cubicBezTo>
                  <a:lnTo>
                    <a:pt x="1" y="1270"/>
                  </a:lnTo>
                  <a:cubicBezTo>
                    <a:pt x="156" y="1318"/>
                    <a:pt x="311" y="1367"/>
                    <a:pt x="467" y="1411"/>
                  </a:cubicBezTo>
                  <a:cubicBezTo>
                    <a:pt x="2111" y="1892"/>
                    <a:pt x="4024" y="2352"/>
                    <a:pt x="5654" y="2875"/>
                  </a:cubicBezTo>
                  <a:cubicBezTo>
                    <a:pt x="4360" y="1818"/>
                    <a:pt x="2988" y="858"/>
                    <a:pt x="1554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0" name="Google Shape;2110;p33"/>
          <p:cNvSpPr/>
          <p:nvPr/>
        </p:nvSpPr>
        <p:spPr>
          <a:xfrm flipH="1">
            <a:off x="8174529" y="1569204"/>
            <a:ext cx="72574" cy="62293"/>
          </a:xfrm>
          <a:custGeom>
            <a:avLst/>
            <a:gdLst/>
            <a:ahLst/>
            <a:cxnLst/>
            <a:rect l="l" t="t" r="r" b="b"/>
            <a:pathLst>
              <a:path w="840" h="721" extrusionOk="0">
                <a:moveTo>
                  <a:pt x="481" y="131"/>
                </a:moveTo>
                <a:cubicBezTo>
                  <a:pt x="606" y="131"/>
                  <a:pt x="709" y="234"/>
                  <a:pt x="709" y="361"/>
                </a:cubicBezTo>
                <a:cubicBezTo>
                  <a:pt x="709" y="499"/>
                  <a:pt x="597" y="590"/>
                  <a:pt x="479" y="590"/>
                </a:cubicBezTo>
                <a:cubicBezTo>
                  <a:pt x="423" y="590"/>
                  <a:pt x="365" y="569"/>
                  <a:pt x="318" y="522"/>
                </a:cubicBezTo>
                <a:cubicBezTo>
                  <a:pt x="174" y="377"/>
                  <a:pt x="275" y="131"/>
                  <a:pt x="481" y="131"/>
                </a:cubicBezTo>
                <a:close/>
                <a:moveTo>
                  <a:pt x="477" y="0"/>
                </a:moveTo>
                <a:cubicBezTo>
                  <a:pt x="389" y="0"/>
                  <a:pt x="299" y="33"/>
                  <a:pt x="225" y="106"/>
                </a:cubicBezTo>
                <a:cubicBezTo>
                  <a:pt x="0" y="333"/>
                  <a:pt x="159" y="720"/>
                  <a:pt x="481" y="720"/>
                </a:cubicBezTo>
                <a:cubicBezTo>
                  <a:pt x="679" y="718"/>
                  <a:pt x="838" y="559"/>
                  <a:pt x="840" y="359"/>
                </a:cubicBezTo>
                <a:cubicBezTo>
                  <a:pt x="840" y="143"/>
                  <a:pt x="662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518;p40"/>
          <p:cNvSpPr txBox="1">
            <a:spLocks/>
          </p:cNvSpPr>
          <p:nvPr/>
        </p:nvSpPr>
        <p:spPr>
          <a:xfrm>
            <a:off x="674047" y="179416"/>
            <a:ext cx="2999243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 b="0" i="0" u="none" strike="noStrike" cap="none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 b="0" i="0" u="none" strike="noStrike" cap="none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 b="0" i="0" u="none" strike="noStrike" cap="none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 b="0" i="0" u="none" strike="noStrike" cap="none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 b="0" i="0" u="none" strike="noStrike" cap="none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 b="0" i="0" u="none" strike="noStrike" cap="none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 b="0" i="0" u="none" strike="noStrike" cap="none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 b="0" i="0" u="none" strike="noStrike" cap="none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9pPr>
          </a:lstStyle>
          <a:p>
            <a:pPr marL="127000" algn="just">
              <a:buClr>
                <a:schemeClr val="lt2"/>
              </a:buClr>
              <a:buSzPts val="1600"/>
            </a:pPr>
            <a:r>
              <a:rPr lang="en-US" sz="2800" b="1" dirty="0" err="1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Jawaban</a:t>
            </a:r>
            <a:r>
              <a:rPr lang="en-US" sz="2800" b="1" dirty="0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Soal</a:t>
            </a:r>
            <a:r>
              <a:rPr lang="en-US" sz="2800" b="1" dirty="0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70" y="945151"/>
            <a:ext cx="6492297" cy="265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89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" name="Google Shape;2088;p33"/>
          <p:cNvGrpSpPr/>
          <p:nvPr/>
        </p:nvGrpSpPr>
        <p:grpSpPr>
          <a:xfrm>
            <a:off x="8030769" y="3746914"/>
            <a:ext cx="1344112" cy="1484777"/>
            <a:chOff x="1586725" y="1797325"/>
            <a:chExt cx="618950" cy="683725"/>
          </a:xfrm>
        </p:grpSpPr>
        <p:sp>
          <p:nvSpPr>
            <p:cNvPr id="2089" name="Google Shape;2089;p33"/>
            <p:cNvSpPr/>
            <p:nvPr/>
          </p:nvSpPr>
          <p:spPr>
            <a:xfrm>
              <a:off x="1807975" y="1797325"/>
              <a:ext cx="121100" cy="683625"/>
            </a:xfrm>
            <a:custGeom>
              <a:avLst/>
              <a:gdLst/>
              <a:ahLst/>
              <a:cxnLst/>
              <a:rect l="l" t="t" r="r" b="b"/>
              <a:pathLst>
                <a:path w="4844" h="27345" extrusionOk="0">
                  <a:moveTo>
                    <a:pt x="2349" y="0"/>
                  </a:moveTo>
                  <a:cubicBezTo>
                    <a:pt x="2157" y="0"/>
                    <a:pt x="1957" y="104"/>
                    <a:pt x="1833" y="257"/>
                  </a:cubicBezTo>
                  <a:cubicBezTo>
                    <a:pt x="1649" y="484"/>
                    <a:pt x="1590" y="786"/>
                    <a:pt x="1540" y="1073"/>
                  </a:cubicBezTo>
                  <a:cubicBezTo>
                    <a:pt x="0" y="9873"/>
                    <a:pt x="1045" y="19109"/>
                    <a:pt x="4508" y="27345"/>
                  </a:cubicBezTo>
                  <a:cubicBezTo>
                    <a:pt x="4572" y="25982"/>
                    <a:pt x="4649" y="21218"/>
                    <a:pt x="4717" y="20080"/>
                  </a:cubicBezTo>
                  <a:cubicBezTo>
                    <a:pt x="4843" y="17964"/>
                    <a:pt x="4604" y="15843"/>
                    <a:pt x="4497" y="13725"/>
                  </a:cubicBezTo>
                  <a:cubicBezTo>
                    <a:pt x="4272" y="9255"/>
                    <a:pt x="4604" y="4607"/>
                    <a:pt x="2877" y="478"/>
                  </a:cubicBezTo>
                  <a:cubicBezTo>
                    <a:pt x="2815" y="328"/>
                    <a:pt x="2743" y="171"/>
                    <a:pt x="2609" y="78"/>
                  </a:cubicBezTo>
                  <a:cubicBezTo>
                    <a:pt x="2531" y="24"/>
                    <a:pt x="2441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1934450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70" y="0"/>
                  </a:moveTo>
                  <a:cubicBezTo>
                    <a:pt x="7429" y="0"/>
                    <a:pt x="7285" y="37"/>
                    <a:pt x="7159" y="100"/>
                  </a:cubicBezTo>
                  <a:cubicBezTo>
                    <a:pt x="6904" y="228"/>
                    <a:pt x="6708" y="448"/>
                    <a:pt x="6522" y="668"/>
                  </a:cubicBezTo>
                  <a:cubicBezTo>
                    <a:pt x="3381" y="4400"/>
                    <a:pt x="1990" y="9286"/>
                    <a:pt x="1090" y="14080"/>
                  </a:cubicBezTo>
                  <a:cubicBezTo>
                    <a:pt x="611" y="16630"/>
                    <a:pt x="249" y="19198"/>
                    <a:pt x="0" y="21786"/>
                  </a:cubicBezTo>
                  <a:cubicBezTo>
                    <a:pt x="256" y="21164"/>
                    <a:pt x="554" y="20641"/>
                    <a:pt x="804" y="20018"/>
                  </a:cubicBezTo>
                  <a:lnTo>
                    <a:pt x="6943" y="4775"/>
                  </a:lnTo>
                  <a:cubicBezTo>
                    <a:pt x="7395" y="3652"/>
                    <a:pt x="7849" y="2527"/>
                    <a:pt x="8156" y="1355"/>
                  </a:cubicBezTo>
                  <a:cubicBezTo>
                    <a:pt x="8266" y="930"/>
                    <a:pt x="8324" y="393"/>
                    <a:pt x="7974" y="127"/>
                  </a:cubicBezTo>
                  <a:cubicBezTo>
                    <a:pt x="7858" y="39"/>
                    <a:pt x="7715" y="0"/>
                    <a:pt x="7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1946150" y="2152650"/>
              <a:ext cx="259525" cy="321925"/>
            </a:xfrm>
            <a:custGeom>
              <a:avLst/>
              <a:gdLst/>
              <a:ahLst/>
              <a:cxnLst/>
              <a:rect l="l" t="t" r="r" b="b"/>
              <a:pathLst>
                <a:path w="10381" h="12877" extrusionOk="0">
                  <a:moveTo>
                    <a:pt x="9590" y="0"/>
                  </a:moveTo>
                  <a:cubicBezTo>
                    <a:pt x="9524" y="0"/>
                    <a:pt x="9459" y="7"/>
                    <a:pt x="9397" y="21"/>
                  </a:cubicBezTo>
                  <a:cubicBezTo>
                    <a:pt x="9041" y="99"/>
                    <a:pt x="8747" y="340"/>
                    <a:pt x="8474" y="582"/>
                  </a:cubicBezTo>
                  <a:cubicBezTo>
                    <a:pt x="4715" y="3896"/>
                    <a:pt x="2165" y="8357"/>
                    <a:pt x="0" y="12876"/>
                  </a:cubicBezTo>
                  <a:cubicBezTo>
                    <a:pt x="1532" y="10948"/>
                    <a:pt x="6790" y="5646"/>
                    <a:pt x="7850" y="4639"/>
                  </a:cubicBezTo>
                  <a:cubicBezTo>
                    <a:pt x="8911" y="3632"/>
                    <a:pt x="9904" y="2467"/>
                    <a:pt x="10286" y="1055"/>
                  </a:cubicBezTo>
                  <a:cubicBezTo>
                    <a:pt x="10340" y="851"/>
                    <a:pt x="10381" y="632"/>
                    <a:pt x="10309" y="433"/>
                  </a:cubicBezTo>
                  <a:cubicBezTo>
                    <a:pt x="10208" y="151"/>
                    <a:pt x="9896" y="0"/>
                    <a:pt x="9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3"/>
            <p:cNvSpPr/>
            <p:nvPr/>
          </p:nvSpPr>
          <p:spPr>
            <a:xfrm>
              <a:off x="1962475" y="2363575"/>
              <a:ext cx="230025" cy="108850"/>
            </a:xfrm>
            <a:custGeom>
              <a:avLst/>
              <a:gdLst/>
              <a:ahLst/>
              <a:cxnLst/>
              <a:rect l="l" t="t" r="r" b="b"/>
              <a:pathLst>
                <a:path w="9201" h="4354" extrusionOk="0">
                  <a:moveTo>
                    <a:pt x="8062" y="1"/>
                  </a:moveTo>
                  <a:cubicBezTo>
                    <a:pt x="7972" y="1"/>
                    <a:pt x="7881" y="6"/>
                    <a:pt x="7792" y="14"/>
                  </a:cubicBezTo>
                  <a:cubicBezTo>
                    <a:pt x="6610" y="121"/>
                    <a:pt x="5515" y="670"/>
                    <a:pt x="4485" y="1262"/>
                  </a:cubicBezTo>
                  <a:cubicBezTo>
                    <a:pt x="2910" y="2171"/>
                    <a:pt x="1410" y="3205"/>
                    <a:pt x="1" y="4354"/>
                  </a:cubicBezTo>
                  <a:cubicBezTo>
                    <a:pt x="1594" y="3845"/>
                    <a:pt x="3462" y="3395"/>
                    <a:pt x="5067" y="2925"/>
                  </a:cubicBezTo>
                  <a:cubicBezTo>
                    <a:pt x="6242" y="2582"/>
                    <a:pt x="7379" y="2127"/>
                    <a:pt x="8465" y="1566"/>
                  </a:cubicBezTo>
                  <a:cubicBezTo>
                    <a:pt x="8756" y="1416"/>
                    <a:pt x="9074" y="1218"/>
                    <a:pt x="9138" y="896"/>
                  </a:cubicBezTo>
                  <a:cubicBezTo>
                    <a:pt x="9201" y="591"/>
                    <a:pt x="8988" y="279"/>
                    <a:pt x="8712" y="136"/>
                  </a:cubicBezTo>
                  <a:cubicBezTo>
                    <a:pt x="8513" y="34"/>
                    <a:pt x="8288" y="1"/>
                    <a:pt x="8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3"/>
            <p:cNvSpPr/>
            <p:nvPr/>
          </p:nvSpPr>
          <p:spPr>
            <a:xfrm>
              <a:off x="1664175" y="1929825"/>
              <a:ext cx="208100" cy="544650"/>
            </a:xfrm>
            <a:custGeom>
              <a:avLst/>
              <a:gdLst/>
              <a:ahLst/>
              <a:cxnLst/>
              <a:rect l="l" t="t" r="r" b="b"/>
              <a:pathLst>
                <a:path w="8324" h="21786" extrusionOk="0">
                  <a:moveTo>
                    <a:pt x="756" y="0"/>
                  </a:moveTo>
                  <a:cubicBezTo>
                    <a:pt x="611" y="0"/>
                    <a:pt x="468" y="39"/>
                    <a:pt x="352" y="127"/>
                  </a:cubicBezTo>
                  <a:cubicBezTo>
                    <a:pt x="1" y="393"/>
                    <a:pt x="60" y="930"/>
                    <a:pt x="170" y="1355"/>
                  </a:cubicBezTo>
                  <a:cubicBezTo>
                    <a:pt x="477" y="2527"/>
                    <a:pt x="931" y="3652"/>
                    <a:pt x="1383" y="4775"/>
                  </a:cubicBezTo>
                  <a:lnTo>
                    <a:pt x="7522" y="20018"/>
                  </a:lnTo>
                  <a:cubicBezTo>
                    <a:pt x="7774" y="20641"/>
                    <a:pt x="8070" y="21164"/>
                    <a:pt x="8324" y="21786"/>
                  </a:cubicBezTo>
                  <a:cubicBezTo>
                    <a:pt x="8077" y="19198"/>
                    <a:pt x="7715" y="16630"/>
                    <a:pt x="7236" y="14080"/>
                  </a:cubicBezTo>
                  <a:cubicBezTo>
                    <a:pt x="6336" y="9286"/>
                    <a:pt x="4945" y="4400"/>
                    <a:pt x="1802" y="668"/>
                  </a:cubicBezTo>
                  <a:cubicBezTo>
                    <a:pt x="1618" y="448"/>
                    <a:pt x="1422" y="228"/>
                    <a:pt x="1167" y="100"/>
                  </a:cubicBezTo>
                  <a:cubicBezTo>
                    <a:pt x="1041" y="37"/>
                    <a:pt x="897" y="0"/>
                    <a:pt x="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1586725" y="2151500"/>
              <a:ext cx="265700" cy="329550"/>
            </a:xfrm>
            <a:custGeom>
              <a:avLst/>
              <a:gdLst/>
              <a:ahLst/>
              <a:cxnLst/>
              <a:rect l="l" t="t" r="r" b="b"/>
              <a:pathLst>
                <a:path w="10628" h="13182" extrusionOk="0">
                  <a:moveTo>
                    <a:pt x="812" y="0"/>
                  </a:moveTo>
                  <a:cubicBezTo>
                    <a:pt x="498" y="0"/>
                    <a:pt x="178" y="153"/>
                    <a:pt x="74" y="444"/>
                  </a:cubicBezTo>
                  <a:cubicBezTo>
                    <a:pt x="0" y="645"/>
                    <a:pt x="41" y="870"/>
                    <a:pt x="99" y="1078"/>
                  </a:cubicBezTo>
                  <a:cubicBezTo>
                    <a:pt x="488" y="2524"/>
                    <a:pt x="1506" y="3717"/>
                    <a:pt x="2591" y="4747"/>
                  </a:cubicBezTo>
                  <a:cubicBezTo>
                    <a:pt x="3679" y="5779"/>
                    <a:pt x="9061" y="11208"/>
                    <a:pt x="10627" y="13181"/>
                  </a:cubicBezTo>
                  <a:cubicBezTo>
                    <a:pt x="8411" y="8554"/>
                    <a:pt x="5802" y="3988"/>
                    <a:pt x="1954" y="594"/>
                  </a:cubicBezTo>
                  <a:cubicBezTo>
                    <a:pt x="1674" y="347"/>
                    <a:pt x="1372" y="99"/>
                    <a:pt x="1008" y="20"/>
                  </a:cubicBezTo>
                  <a:cubicBezTo>
                    <a:pt x="944" y="7"/>
                    <a:pt x="878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3"/>
            <p:cNvSpPr/>
            <p:nvPr/>
          </p:nvSpPr>
          <p:spPr>
            <a:xfrm>
              <a:off x="1600250" y="2367400"/>
              <a:ext cx="235475" cy="111450"/>
            </a:xfrm>
            <a:custGeom>
              <a:avLst/>
              <a:gdLst/>
              <a:ahLst/>
              <a:cxnLst/>
              <a:rect l="l" t="t" r="r" b="b"/>
              <a:pathLst>
                <a:path w="9419" h="4458" extrusionOk="0">
                  <a:moveTo>
                    <a:pt x="1157" y="1"/>
                  </a:moveTo>
                  <a:cubicBezTo>
                    <a:pt x="929" y="1"/>
                    <a:pt x="702" y="33"/>
                    <a:pt x="500" y="138"/>
                  </a:cubicBezTo>
                  <a:cubicBezTo>
                    <a:pt x="217" y="284"/>
                    <a:pt x="0" y="606"/>
                    <a:pt x="63" y="918"/>
                  </a:cubicBezTo>
                  <a:cubicBezTo>
                    <a:pt x="129" y="1247"/>
                    <a:pt x="454" y="1449"/>
                    <a:pt x="752" y="1604"/>
                  </a:cubicBezTo>
                  <a:cubicBezTo>
                    <a:pt x="1865" y="2179"/>
                    <a:pt x="3029" y="2645"/>
                    <a:pt x="4231" y="2995"/>
                  </a:cubicBezTo>
                  <a:cubicBezTo>
                    <a:pt x="5875" y="3476"/>
                    <a:pt x="7788" y="3936"/>
                    <a:pt x="9418" y="4458"/>
                  </a:cubicBezTo>
                  <a:cubicBezTo>
                    <a:pt x="7975" y="3281"/>
                    <a:pt x="6440" y="2222"/>
                    <a:pt x="4827" y="1293"/>
                  </a:cubicBezTo>
                  <a:cubicBezTo>
                    <a:pt x="3774" y="686"/>
                    <a:pt x="2652" y="124"/>
                    <a:pt x="1442" y="15"/>
                  </a:cubicBezTo>
                  <a:cubicBezTo>
                    <a:pt x="1348" y="6"/>
                    <a:pt x="1252" y="1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3"/>
            <p:cNvSpPr/>
            <p:nvPr/>
          </p:nvSpPr>
          <p:spPr>
            <a:xfrm>
              <a:off x="1603775" y="2367450"/>
              <a:ext cx="231950" cy="111450"/>
            </a:xfrm>
            <a:custGeom>
              <a:avLst/>
              <a:gdLst/>
              <a:ahLst/>
              <a:cxnLst/>
              <a:rect l="l" t="t" r="r" b="b"/>
              <a:pathLst>
                <a:path w="9278" h="4458" extrusionOk="0">
                  <a:moveTo>
                    <a:pt x="1020" y="0"/>
                  </a:moveTo>
                  <a:cubicBezTo>
                    <a:pt x="790" y="0"/>
                    <a:pt x="562" y="34"/>
                    <a:pt x="359" y="138"/>
                  </a:cubicBezTo>
                  <a:cubicBezTo>
                    <a:pt x="209" y="216"/>
                    <a:pt x="83" y="338"/>
                    <a:pt x="1" y="486"/>
                  </a:cubicBezTo>
                  <a:cubicBezTo>
                    <a:pt x="3195" y="1175"/>
                    <a:pt x="6224" y="2486"/>
                    <a:pt x="8913" y="4345"/>
                  </a:cubicBezTo>
                  <a:cubicBezTo>
                    <a:pt x="9036" y="4382"/>
                    <a:pt x="9159" y="4418"/>
                    <a:pt x="9277" y="4457"/>
                  </a:cubicBezTo>
                  <a:cubicBezTo>
                    <a:pt x="7834" y="3281"/>
                    <a:pt x="6299" y="2222"/>
                    <a:pt x="4686" y="1293"/>
                  </a:cubicBezTo>
                  <a:cubicBezTo>
                    <a:pt x="3633" y="686"/>
                    <a:pt x="2511" y="124"/>
                    <a:pt x="1301" y="15"/>
                  </a:cubicBezTo>
                  <a:cubicBezTo>
                    <a:pt x="1208" y="6"/>
                    <a:pt x="1114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3"/>
            <p:cNvSpPr/>
            <p:nvPr/>
          </p:nvSpPr>
          <p:spPr>
            <a:xfrm>
              <a:off x="1598550" y="2151500"/>
              <a:ext cx="247400" cy="316150"/>
            </a:xfrm>
            <a:custGeom>
              <a:avLst/>
              <a:gdLst/>
              <a:ahLst/>
              <a:cxnLst/>
              <a:rect l="l" t="t" r="r" b="b"/>
              <a:pathLst>
                <a:path w="9896" h="12646" extrusionOk="0">
                  <a:moveTo>
                    <a:pt x="342" y="0"/>
                  </a:moveTo>
                  <a:cubicBezTo>
                    <a:pt x="226" y="0"/>
                    <a:pt x="110" y="22"/>
                    <a:pt x="1" y="63"/>
                  </a:cubicBezTo>
                  <a:cubicBezTo>
                    <a:pt x="3545" y="4058"/>
                    <a:pt x="6849" y="8260"/>
                    <a:pt x="9895" y="12645"/>
                  </a:cubicBezTo>
                  <a:cubicBezTo>
                    <a:pt x="7733" y="8203"/>
                    <a:pt x="5179" y="3856"/>
                    <a:pt x="1481" y="594"/>
                  </a:cubicBezTo>
                  <a:cubicBezTo>
                    <a:pt x="1201" y="347"/>
                    <a:pt x="899" y="99"/>
                    <a:pt x="535" y="20"/>
                  </a:cubicBezTo>
                  <a:cubicBezTo>
                    <a:pt x="471" y="7"/>
                    <a:pt x="406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3"/>
            <p:cNvSpPr/>
            <p:nvPr/>
          </p:nvSpPr>
          <p:spPr>
            <a:xfrm>
              <a:off x="1676050" y="1929825"/>
              <a:ext cx="194400" cy="526400"/>
            </a:xfrm>
            <a:custGeom>
              <a:avLst/>
              <a:gdLst/>
              <a:ahLst/>
              <a:cxnLst/>
              <a:rect l="l" t="t" r="r" b="b"/>
              <a:pathLst>
                <a:path w="7776" h="21056" extrusionOk="0">
                  <a:moveTo>
                    <a:pt x="282" y="1"/>
                  </a:moveTo>
                  <a:cubicBezTo>
                    <a:pt x="184" y="1"/>
                    <a:pt x="88" y="18"/>
                    <a:pt x="1" y="55"/>
                  </a:cubicBezTo>
                  <a:cubicBezTo>
                    <a:pt x="958" y="1853"/>
                    <a:pt x="1749" y="3743"/>
                    <a:pt x="2501" y="5639"/>
                  </a:cubicBezTo>
                  <a:cubicBezTo>
                    <a:pt x="4504" y="10689"/>
                    <a:pt x="6263" y="15827"/>
                    <a:pt x="7776" y="21055"/>
                  </a:cubicBezTo>
                  <a:cubicBezTo>
                    <a:pt x="7533" y="18718"/>
                    <a:pt x="7195" y="16391"/>
                    <a:pt x="6761" y="14078"/>
                  </a:cubicBezTo>
                  <a:cubicBezTo>
                    <a:pt x="5863" y="9286"/>
                    <a:pt x="4470" y="4400"/>
                    <a:pt x="1329" y="668"/>
                  </a:cubicBezTo>
                  <a:cubicBezTo>
                    <a:pt x="1145" y="448"/>
                    <a:pt x="949" y="228"/>
                    <a:pt x="692" y="100"/>
                  </a:cubicBezTo>
                  <a:cubicBezTo>
                    <a:pt x="566" y="37"/>
                    <a:pt x="423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3"/>
            <p:cNvSpPr/>
            <p:nvPr/>
          </p:nvSpPr>
          <p:spPr>
            <a:xfrm>
              <a:off x="1862750" y="1797350"/>
              <a:ext cx="66325" cy="675750"/>
            </a:xfrm>
            <a:custGeom>
              <a:avLst/>
              <a:gdLst/>
              <a:ahLst/>
              <a:cxnLst/>
              <a:rect l="l" t="t" r="r" b="b"/>
              <a:pathLst>
                <a:path w="2653" h="27030" extrusionOk="0">
                  <a:moveTo>
                    <a:pt x="160" y="1"/>
                  </a:moveTo>
                  <a:cubicBezTo>
                    <a:pt x="107" y="1"/>
                    <a:pt x="53" y="9"/>
                    <a:pt x="1" y="24"/>
                  </a:cubicBezTo>
                  <a:cubicBezTo>
                    <a:pt x="149" y="4981"/>
                    <a:pt x="434" y="9935"/>
                    <a:pt x="720" y="14888"/>
                  </a:cubicBezTo>
                  <a:cubicBezTo>
                    <a:pt x="958" y="18970"/>
                    <a:pt x="1211" y="23117"/>
                    <a:pt x="2329" y="27029"/>
                  </a:cubicBezTo>
                  <a:cubicBezTo>
                    <a:pt x="2392" y="25367"/>
                    <a:pt x="2463" y="21142"/>
                    <a:pt x="2526" y="20081"/>
                  </a:cubicBezTo>
                  <a:cubicBezTo>
                    <a:pt x="2652" y="17963"/>
                    <a:pt x="2413" y="15842"/>
                    <a:pt x="2306" y="13724"/>
                  </a:cubicBezTo>
                  <a:cubicBezTo>
                    <a:pt x="2081" y="9254"/>
                    <a:pt x="2415" y="4606"/>
                    <a:pt x="686" y="477"/>
                  </a:cubicBezTo>
                  <a:cubicBezTo>
                    <a:pt x="624" y="327"/>
                    <a:pt x="552" y="170"/>
                    <a:pt x="418" y="77"/>
                  </a:cubicBezTo>
                  <a:cubicBezTo>
                    <a:pt x="341" y="24"/>
                    <a:pt x="251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3"/>
            <p:cNvSpPr/>
            <p:nvPr/>
          </p:nvSpPr>
          <p:spPr>
            <a:xfrm>
              <a:off x="1945350" y="1932975"/>
              <a:ext cx="197200" cy="517800"/>
            </a:xfrm>
            <a:custGeom>
              <a:avLst/>
              <a:gdLst/>
              <a:ahLst/>
              <a:cxnLst/>
              <a:rect l="l" t="t" r="r" b="b"/>
              <a:pathLst>
                <a:path w="7888" h="20712" extrusionOk="0">
                  <a:moveTo>
                    <a:pt x="7538" y="1"/>
                  </a:moveTo>
                  <a:cubicBezTo>
                    <a:pt x="3838" y="6413"/>
                    <a:pt x="1288" y="13422"/>
                    <a:pt x="0" y="20711"/>
                  </a:cubicBezTo>
                  <a:cubicBezTo>
                    <a:pt x="127" y="20447"/>
                    <a:pt x="254" y="20181"/>
                    <a:pt x="370" y="19892"/>
                  </a:cubicBezTo>
                  <a:lnTo>
                    <a:pt x="6507" y="4649"/>
                  </a:lnTo>
                  <a:cubicBezTo>
                    <a:pt x="6959" y="3527"/>
                    <a:pt x="7413" y="2401"/>
                    <a:pt x="7720" y="1231"/>
                  </a:cubicBezTo>
                  <a:cubicBezTo>
                    <a:pt x="7830" y="804"/>
                    <a:pt x="7888" y="267"/>
                    <a:pt x="7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3"/>
            <p:cNvSpPr/>
            <p:nvPr/>
          </p:nvSpPr>
          <p:spPr>
            <a:xfrm>
              <a:off x="1946150" y="2158825"/>
              <a:ext cx="259525" cy="315750"/>
            </a:xfrm>
            <a:custGeom>
              <a:avLst/>
              <a:gdLst/>
              <a:ahLst/>
              <a:cxnLst/>
              <a:rect l="l" t="t" r="r" b="b"/>
              <a:pathLst>
                <a:path w="10381" h="12630" extrusionOk="0">
                  <a:moveTo>
                    <a:pt x="10193" y="1"/>
                  </a:moveTo>
                  <a:cubicBezTo>
                    <a:pt x="6281" y="3660"/>
                    <a:pt x="3131" y="8090"/>
                    <a:pt x="59" y="12508"/>
                  </a:cubicBezTo>
                  <a:cubicBezTo>
                    <a:pt x="40" y="12549"/>
                    <a:pt x="20" y="12588"/>
                    <a:pt x="0" y="12629"/>
                  </a:cubicBezTo>
                  <a:cubicBezTo>
                    <a:pt x="1531" y="10701"/>
                    <a:pt x="6788" y="5399"/>
                    <a:pt x="7848" y="4392"/>
                  </a:cubicBezTo>
                  <a:cubicBezTo>
                    <a:pt x="8911" y="3385"/>
                    <a:pt x="9902" y="2220"/>
                    <a:pt x="10286" y="808"/>
                  </a:cubicBezTo>
                  <a:cubicBezTo>
                    <a:pt x="10340" y="604"/>
                    <a:pt x="10381" y="385"/>
                    <a:pt x="10309" y="186"/>
                  </a:cubicBezTo>
                  <a:cubicBezTo>
                    <a:pt x="10282" y="118"/>
                    <a:pt x="10243" y="54"/>
                    <a:pt x="10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3"/>
            <p:cNvSpPr/>
            <p:nvPr/>
          </p:nvSpPr>
          <p:spPr>
            <a:xfrm>
              <a:off x="1972650" y="2374050"/>
              <a:ext cx="219150" cy="95250"/>
            </a:xfrm>
            <a:custGeom>
              <a:avLst/>
              <a:gdLst/>
              <a:ahLst/>
              <a:cxnLst/>
              <a:rect l="l" t="t" r="r" b="b"/>
              <a:pathLst>
                <a:path w="8766" h="3810" extrusionOk="0">
                  <a:moveTo>
                    <a:pt x="8621" y="1"/>
                  </a:moveTo>
                  <a:cubicBezTo>
                    <a:pt x="5560" y="795"/>
                    <a:pt x="2649" y="2081"/>
                    <a:pt x="1" y="3810"/>
                  </a:cubicBezTo>
                  <a:cubicBezTo>
                    <a:pt x="1499" y="3351"/>
                    <a:pt x="3188" y="2936"/>
                    <a:pt x="4660" y="2506"/>
                  </a:cubicBezTo>
                  <a:cubicBezTo>
                    <a:pt x="5835" y="2165"/>
                    <a:pt x="6972" y="1710"/>
                    <a:pt x="8058" y="1147"/>
                  </a:cubicBezTo>
                  <a:cubicBezTo>
                    <a:pt x="8349" y="997"/>
                    <a:pt x="8667" y="801"/>
                    <a:pt x="8731" y="479"/>
                  </a:cubicBezTo>
                  <a:cubicBezTo>
                    <a:pt x="8765" y="311"/>
                    <a:pt x="8715" y="143"/>
                    <a:pt x="8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>
              <a:off x="1830125" y="2072000"/>
              <a:ext cx="98950" cy="408950"/>
            </a:xfrm>
            <a:custGeom>
              <a:avLst/>
              <a:gdLst/>
              <a:ahLst/>
              <a:cxnLst/>
              <a:rect l="l" t="t" r="r" b="b"/>
              <a:pathLst>
                <a:path w="3958" h="16358" extrusionOk="0">
                  <a:moveTo>
                    <a:pt x="0" y="0"/>
                  </a:moveTo>
                  <a:cubicBezTo>
                    <a:pt x="225" y="5609"/>
                    <a:pt x="1445" y="11181"/>
                    <a:pt x="3622" y="16358"/>
                  </a:cubicBezTo>
                  <a:cubicBezTo>
                    <a:pt x="3686" y="14995"/>
                    <a:pt x="3764" y="10231"/>
                    <a:pt x="3831" y="9095"/>
                  </a:cubicBezTo>
                  <a:cubicBezTo>
                    <a:pt x="3957" y="6977"/>
                    <a:pt x="3718" y="4856"/>
                    <a:pt x="3611" y="2738"/>
                  </a:cubicBezTo>
                  <a:cubicBezTo>
                    <a:pt x="3584" y="2174"/>
                    <a:pt x="3563" y="1606"/>
                    <a:pt x="3548" y="1036"/>
                  </a:cubicBezTo>
                  <a:cubicBezTo>
                    <a:pt x="3325" y="2386"/>
                    <a:pt x="3047" y="3725"/>
                    <a:pt x="2713" y="5052"/>
                  </a:cubicBezTo>
                  <a:cubicBezTo>
                    <a:pt x="2663" y="5249"/>
                    <a:pt x="2604" y="5459"/>
                    <a:pt x="2445" y="5584"/>
                  </a:cubicBezTo>
                  <a:cubicBezTo>
                    <a:pt x="2354" y="5657"/>
                    <a:pt x="2244" y="5689"/>
                    <a:pt x="2131" y="5689"/>
                  </a:cubicBezTo>
                  <a:cubicBezTo>
                    <a:pt x="1952" y="5689"/>
                    <a:pt x="1765" y="5610"/>
                    <a:pt x="1632" y="5484"/>
                  </a:cubicBezTo>
                  <a:cubicBezTo>
                    <a:pt x="1416" y="5281"/>
                    <a:pt x="1311" y="4988"/>
                    <a:pt x="1216" y="4706"/>
                  </a:cubicBezTo>
                  <a:cubicBezTo>
                    <a:pt x="704" y="3166"/>
                    <a:pt x="297" y="159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>
              <a:off x="1934450" y="2133025"/>
              <a:ext cx="139800" cy="341450"/>
            </a:xfrm>
            <a:custGeom>
              <a:avLst/>
              <a:gdLst/>
              <a:ahLst/>
              <a:cxnLst/>
              <a:rect l="l" t="t" r="r" b="b"/>
              <a:pathLst>
                <a:path w="5592" h="13658" extrusionOk="0">
                  <a:moveTo>
                    <a:pt x="5591" y="0"/>
                  </a:moveTo>
                  <a:lnTo>
                    <a:pt x="5591" y="0"/>
                  </a:lnTo>
                  <a:cubicBezTo>
                    <a:pt x="4736" y="1075"/>
                    <a:pt x="3840" y="2117"/>
                    <a:pt x="2902" y="3124"/>
                  </a:cubicBezTo>
                  <a:cubicBezTo>
                    <a:pt x="2770" y="3265"/>
                    <a:pt x="2615" y="3417"/>
                    <a:pt x="2421" y="3417"/>
                  </a:cubicBezTo>
                  <a:cubicBezTo>
                    <a:pt x="2419" y="3417"/>
                    <a:pt x="2417" y="3417"/>
                    <a:pt x="2415" y="3417"/>
                  </a:cubicBezTo>
                  <a:cubicBezTo>
                    <a:pt x="2022" y="3411"/>
                    <a:pt x="1936" y="2861"/>
                    <a:pt x="1986" y="2470"/>
                  </a:cubicBezTo>
                  <a:cubicBezTo>
                    <a:pt x="2036" y="2095"/>
                    <a:pt x="2090" y="1722"/>
                    <a:pt x="2149" y="1350"/>
                  </a:cubicBezTo>
                  <a:lnTo>
                    <a:pt x="2149" y="1350"/>
                  </a:lnTo>
                  <a:cubicBezTo>
                    <a:pt x="1718" y="2867"/>
                    <a:pt x="1377" y="4413"/>
                    <a:pt x="1090" y="5952"/>
                  </a:cubicBezTo>
                  <a:cubicBezTo>
                    <a:pt x="611" y="8502"/>
                    <a:pt x="249" y="11070"/>
                    <a:pt x="0" y="13658"/>
                  </a:cubicBezTo>
                  <a:cubicBezTo>
                    <a:pt x="256" y="13036"/>
                    <a:pt x="554" y="12513"/>
                    <a:pt x="804" y="11890"/>
                  </a:cubicBezTo>
                  <a:cubicBezTo>
                    <a:pt x="2400" y="7927"/>
                    <a:pt x="3997" y="3963"/>
                    <a:pt x="5591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3"/>
            <p:cNvSpPr/>
            <p:nvPr/>
          </p:nvSpPr>
          <p:spPr>
            <a:xfrm>
              <a:off x="1946200" y="2204000"/>
              <a:ext cx="247475" cy="270575"/>
            </a:xfrm>
            <a:custGeom>
              <a:avLst/>
              <a:gdLst/>
              <a:ahLst/>
              <a:cxnLst/>
              <a:rect l="l" t="t" r="r" b="b"/>
              <a:pathLst>
                <a:path w="9899" h="10823" extrusionOk="0">
                  <a:moveTo>
                    <a:pt x="9898" y="1"/>
                  </a:moveTo>
                  <a:cubicBezTo>
                    <a:pt x="8370" y="1581"/>
                    <a:pt x="6643" y="2960"/>
                    <a:pt x="4763" y="4101"/>
                  </a:cubicBezTo>
                  <a:cubicBezTo>
                    <a:pt x="4597" y="4201"/>
                    <a:pt x="4376" y="4283"/>
                    <a:pt x="4187" y="4283"/>
                  </a:cubicBezTo>
                  <a:cubicBezTo>
                    <a:pt x="4030" y="4283"/>
                    <a:pt x="3896" y="4227"/>
                    <a:pt x="3836" y="4079"/>
                  </a:cubicBezTo>
                  <a:cubicBezTo>
                    <a:pt x="3821" y="4042"/>
                    <a:pt x="3814" y="4003"/>
                    <a:pt x="3814" y="3961"/>
                  </a:cubicBezTo>
                  <a:cubicBezTo>
                    <a:pt x="2361" y="6131"/>
                    <a:pt x="1127" y="8467"/>
                    <a:pt x="0" y="10822"/>
                  </a:cubicBezTo>
                  <a:cubicBezTo>
                    <a:pt x="1530" y="8894"/>
                    <a:pt x="6788" y="3592"/>
                    <a:pt x="7848" y="2585"/>
                  </a:cubicBezTo>
                  <a:cubicBezTo>
                    <a:pt x="8647" y="1826"/>
                    <a:pt x="9409" y="978"/>
                    <a:pt x="9898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3"/>
            <p:cNvSpPr/>
            <p:nvPr/>
          </p:nvSpPr>
          <p:spPr>
            <a:xfrm>
              <a:off x="1962475" y="2382625"/>
              <a:ext cx="212450" cy="89850"/>
            </a:xfrm>
            <a:custGeom>
              <a:avLst/>
              <a:gdLst/>
              <a:ahLst/>
              <a:cxnLst/>
              <a:rect l="l" t="t" r="r" b="b"/>
              <a:pathLst>
                <a:path w="8498" h="3594" extrusionOk="0">
                  <a:moveTo>
                    <a:pt x="5412" y="0"/>
                  </a:moveTo>
                  <a:lnTo>
                    <a:pt x="5412" y="0"/>
                  </a:lnTo>
                  <a:cubicBezTo>
                    <a:pt x="5097" y="158"/>
                    <a:pt x="4788" y="327"/>
                    <a:pt x="4485" y="502"/>
                  </a:cubicBezTo>
                  <a:cubicBezTo>
                    <a:pt x="2910" y="1409"/>
                    <a:pt x="1410" y="2443"/>
                    <a:pt x="1" y="3593"/>
                  </a:cubicBezTo>
                  <a:cubicBezTo>
                    <a:pt x="1594" y="3083"/>
                    <a:pt x="3460" y="2631"/>
                    <a:pt x="5067" y="2165"/>
                  </a:cubicBezTo>
                  <a:cubicBezTo>
                    <a:pt x="6242" y="1822"/>
                    <a:pt x="7379" y="1367"/>
                    <a:pt x="8467" y="806"/>
                  </a:cubicBezTo>
                  <a:cubicBezTo>
                    <a:pt x="8478" y="800"/>
                    <a:pt x="8487" y="793"/>
                    <a:pt x="8497" y="788"/>
                  </a:cubicBezTo>
                  <a:lnTo>
                    <a:pt x="8497" y="788"/>
                  </a:lnTo>
                  <a:cubicBezTo>
                    <a:pt x="7385" y="1149"/>
                    <a:pt x="6245" y="1383"/>
                    <a:pt x="5072" y="1390"/>
                  </a:cubicBezTo>
                  <a:cubicBezTo>
                    <a:pt x="5066" y="1390"/>
                    <a:pt x="5061" y="1390"/>
                    <a:pt x="5055" y="1390"/>
                  </a:cubicBezTo>
                  <a:cubicBezTo>
                    <a:pt x="4837" y="1390"/>
                    <a:pt x="4586" y="1356"/>
                    <a:pt x="4483" y="1167"/>
                  </a:cubicBezTo>
                  <a:cubicBezTo>
                    <a:pt x="4344" y="909"/>
                    <a:pt x="4595" y="618"/>
                    <a:pt x="4828" y="438"/>
                  </a:cubicBezTo>
                  <a:cubicBezTo>
                    <a:pt x="5019" y="290"/>
                    <a:pt x="5215" y="143"/>
                    <a:pt x="5412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1775075" y="2049725"/>
              <a:ext cx="97250" cy="424750"/>
            </a:xfrm>
            <a:custGeom>
              <a:avLst/>
              <a:gdLst/>
              <a:ahLst/>
              <a:cxnLst/>
              <a:rect l="l" t="t" r="r" b="b"/>
              <a:pathLst>
                <a:path w="3890" h="16990" extrusionOk="0">
                  <a:moveTo>
                    <a:pt x="0" y="0"/>
                  </a:moveTo>
                  <a:cubicBezTo>
                    <a:pt x="925" y="2913"/>
                    <a:pt x="1541" y="5918"/>
                    <a:pt x="1836" y="8961"/>
                  </a:cubicBezTo>
                  <a:cubicBezTo>
                    <a:pt x="1856" y="9166"/>
                    <a:pt x="1861" y="9406"/>
                    <a:pt x="1709" y="9545"/>
                  </a:cubicBezTo>
                  <a:cubicBezTo>
                    <a:pt x="1639" y="9610"/>
                    <a:pt x="1559" y="9637"/>
                    <a:pt x="1475" y="9637"/>
                  </a:cubicBezTo>
                  <a:cubicBezTo>
                    <a:pt x="1234" y="9637"/>
                    <a:pt x="960" y="9410"/>
                    <a:pt x="791" y="9191"/>
                  </a:cubicBezTo>
                  <a:cubicBezTo>
                    <a:pt x="695" y="9068"/>
                    <a:pt x="602" y="8943"/>
                    <a:pt x="507" y="8818"/>
                  </a:cubicBezTo>
                  <a:lnTo>
                    <a:pt x="507" y="8818"/>
                  </a:lnTo>
                  <a:lnTo>
                    <a:pt x="3086" y="15222"/>
                  </a:lnTo>
                  <a:cubicBezTo>
                    <a:pt x="3336" y="15845"/>
                    <a:pt x="3633" y="16368"/>
                    <a:pt x="3890" y="16990"/>
                  </a:cubicBezTo>
                  <a:cubicBezTo>
                    <a:pt x="3643" y="14406"/>
                    <a:pt x="3279" y="11838"/>
                    <a:pt x="2800" y="9284"/>
                  </a:cubicBezTo>
                  <a:cubicBezTo>
                    <a:pt x="2206" y="6107"/>
                    <a:pt x="1393" y="289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1683725" y="2266775"/>
              <a:ext cx="168700" cy="214275"/>
            </a:xfrm>
            <a:custGeom>
              <a:avLst/>
              <a:gdLst/>
              <a:ahLst/>
              <a:cxnLst/>
              <a:rect l="l" t="t" r="r" b="b"/>
              <a:pathLst>
                <a:path w="6748" h="8571" extrusionOk="0">
                  <a:moveTo>
                    <a:pt x="1745" y="0"/>
                  </a:moveTo>
                  <a:cubicBezTo>
                    <a:pt x="2069" y="661"/>
                    <a:pt x="2297" y="1354"/>
                    <a:pt x="2358" y="2092"/>
                  </a:cubicBezTo>
                  <a:cubicBezTo>
                    <a:pt x="2367" y="2188"/>
                    <a:pt x="2370" y="2292"/>
                    <a:pt x="2328" y="2377"/>
                  </a:cubicBezTo>
                  <a:cubicBezTo>
                    <a:pt x="2267" y="2499"/>
                    <a:pt x="2151" y="2546"/>
                    <a:pt x="2017" y="2546"/>
                  </a:cubicBezTo>
                  <a:cubicBezTo>
                    <a:pt x="1854" y="2546"/>
                    <a:pt x="1665" y="2477"/>
                    <a:pt x="1520" y="2393"/>
                  </a:cubicBezTo>
                  <a:cubicBezTo>
                    <a:pt x="995" y="2092"/>
                    <a:pt x="488" y="1763"/>
                    <a:pt x="1" y="1406"/>
                  </a:cubicBezTo>
                  <a:lnTo>
                    <a:pt x="1" y="1406"/>
                  </a:lnTo>
                  <a:cubicBezTo>
                    <a:pt x="2020" y="3429"/>
                    <a:pt x="5533" y="7038"/>
                    <a:pt x="6747" y="8570"/>
                  </a:cubicBezTo>
                  <a:cubicBezTo>
                    <a:pt x="5319" y="5588"/>
                    <a:pt x="3726" y="2634"/>
                    <a:pt x="1745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1694350" y="2407000"/>
              <a:ext cx="141375" cy="71900"/>
            </a:xfrm>
            <a:custGeom>
              <a:avLst/>
              <a:gdLst/>
              <a:ahLst/>
              <a:cxnLst/>
              <a:rect l="l" t="t" r="r" b="b"/>
              <a:pathLst>
                <a:path w="5655" h="2876" extrusionOk="0">
                  <a:moveTo>
                    <a:pt x="1554" y="0"/>
                  </a:moveTo>
                  <a:cubicBezTo>
                    <a:pt x="1654" y="97"/>
                    <a:pt x="1738" y="209"/>
                    <a:pt x="1803" y="334"/>
                  </a:cubicBezTo>
                  <a:cubicBezTo>
                    <a:pt x="1938" y="609"/>
                    <a:pt x="1919" y="986"/>
                    <a:pt x="1674" y="1172"/>
                  </a:cubicBezTo>
                  <a:cubicBezTo>
                    <a:pt x="1510" y="1297"/>
                    <a:pt x="1288" y="1308"/>
                    <a:pt x="1081" y="1309"/>
                  </a:cubicBezTo>
                  <a:cubicBezTo>
                    <a:pt x="720" y="1309"/>
                    <a:pt x="361" y="1297"/>
                    <a:pt x="1" y="1270"/>
                  </a:cubicBezTo>
                  <a:lnTo>
                    <a:pt x="1" y="1270"/>
                  </a:lnTo>
                  <a:cubicBezTo>
                    <a:pt x="156" y="1318"/>
                    <a:pt x="311" y="1367"/>
                    <a:pt x="467" y="1411"/>
                  </a:cubicBezTo>
                  <a:cubicBezTo>
                    <a:pt x="2111" y="1892"/>
                    <a:pt x="4024" y="2352"/>
                    <a:pt x="5654" y="2875"/>
                  </a:cubicBezTo>
                  <a:cubicBezTo>
                    <a:pt x="4360" y="1818"/>
                    <a:pt x="2988" y="858"/>
                    <a:pt x="1554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0" name="Google Shape;2110;p33"/>
          <p:cNvSpPr/>
          <p:nvPr/>
        </p:nvSpPr>
        <p:spPr>
          <a:xfrm flipH="1">
            <a:off x="8174529" y="1569204"/>
            <a:ext cx="72574" cy="62293"/>
          </a:xfrm>
          <a:custGeom>
            <a:avLst/>
            <a:gdLst/>
            <a:ahLst/>
            <a:cxnLst/>
            <a:rect l="l" t="t" r="r" b="b"/>
            <a:pathLst>
              <a:path w="840" h="721" extrusionOk="0">
                <a:moveTo>
                  <a:pt x="481" y="131"/>
                </a:moveTo>
                <a:cubicBezTo>
                  <a:pt x="606" y="131"/>
                  <a:pt x="709" y="234"/>
                  <a:pt x="709" y="361"/>
                </a:cubicBezTo>
                <a:cubicBezTo>
                  <a:pt x="709" y="499"/>
                  <a:pt x="597" y="590"/>
                  <a:pt x="479" y="590"/>
                </a:cubicBezTo>
                <a:cubicBezTo>
                  <a:pt x="423" y="590"/>
                  <a:pt x="365" y="569"/>
                  <a:pt x="318" y="522"/>
                </a:cubicBezTo>
                <a:cubicBezTo>
                  <a:pt x="174" y="377"/>
                  <a:pt x="275" y="131"/>
                  <a:pt x="481" y="131"/>
                </a:cubicBezTo>
                <a:close/>
                <a:moveTo>
                  <a:pt x="477" y="0"/>
                </a:moveTo>
                <a:cubicBezTo>
                  <a:pt x="389" y="0"/>
                  <a:pt x="299" y="33"/>
                  <a:pt x="225" y="106"/>
                </a:cubicBezTo>
                <a:cubicBezTo>
                  <a:pt x="0" y="333"/>
                  <a:pt x="159" y="720"/>
                  <a:pt x="481" y="720"/>
                </a:cubicBezTo>
                <a:cubicBezTo>
                  <a:pt x="679" y="718"/>
                  <a:pt x="838" y="559"/>
                  <a:pt x="840" y="359"/>
                </a:cubicBezTo>
                <a:cubicBezTo>
                  <a:pt x="840" y="143"/>
                  <a:pt x="662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066;p32"/>
          <p:cNvSpPr txBox="1">
            <a:spLocks noGrp="1"/>
          </p:cNvSpPr>
          <p:nvPr>
            <p:ph type="subTitle" idx="1"/>
          </p:nvPr>
        </p:nvSpPr>
        <p:spPr>
          <a:xfrm>
            <a:off x="1594884" y="646789"/>
            <a:ext cx="6976614" cy="45191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spcBef>
                <a:spcPts val="30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b = n</a:t>
            </a:r>
            <a:r>
              <a:rPr lang="el-GR" dirty="0">
                <a:solidFill>
                  <a:schemeClr val="bg2"/>
                </a:solidFill>
              </a:rPr>
              <a:t>Σ</a:t>
            </a:r>
            <a:r>
              <a:rPr lang="en-US" dirty="0" err="1">
                <a:solidFill>
                  <a:schemeClr val="bg2"/>
                </a:solidFill>
              </a:rPr>
              <a:t>xy</a:t>
            </a:r>
            <a:r>
              <a:rPr lang="en-US" dirty="0">
                <a:solidFill>
                  <a:schemeClr val="bg2"/>
                </a:solidFill>
              </a:rPr>
              <a:t> - </a:t>
            </a:r>
            <a:r>
              <a:rPr lang="el-GR" dirty="0">
                <a:solidFill>
                  <a:schemeClr val="bg2"/>
                </a:solidFill>
              </a:rPr>
              <a:t>Σ</a:t>
            </a:r>
            <a:r>
              <a:rPr lang="en-US" dirty="0">
                <a:solidFill>
                  <a:schemeClr val="bg2"/>
                </a:solidFill>
              </a:rPr>
              <a:t>x </a:t>
            </a:r>
            <a:r>
              <a:rPr lang="el-GR" dirty="0">
                <a:solidFill>
                  <a:schemeClr val="bg2"/>
                </a:solidFill>
              </a:rPr>
              <a:t>Σ</a:t>
            </a:r>
            <a:r>
              <a:rPr lang="en-US" dirty="0">
                <a:solidFill>
                  <a:schemeClr val="bg2"/>
                </a:solidFill>
              </a:rPr>
              <a:t>y</a:t>
            </a:r>
          </a:p>
          <a:p>
            <a:pPr marL="0" indent="0" algn="just" defTabSz="361950">
              <a:spcBef>
                <a:spcPts val="300"/>
              </a:spcBef>
              <a:buClr>
                <a:schemeClr val="bg2"/>
              </a:buClr>
              <a:tabLst>
                <a:tab pos="361950" algn="l"/>
                <a:tab pos="712788" algn="l"/>
              </a:tabLst>
            </a:pPr>
            <a:r>
              <a:rPr lang="en-US" dirty="0">
                <a:solidFill>
                  <a:schemeClr val="bg2"/>
                </a:solidFill>
              </a:rPr>
              <a:t>	n </a:t>
            </a:r>
            <a:r>
              <a:rPr lang="el-GR" dirty="0">
                <a:solidFill>
                  <a:schemeClr val="bg2"/>
                </a:solidFill>
              </a:rPr>
              <a:t>Σ𝑥</a:t>
            </a:r>
            <a:r>
              <a:rPr lang="en-US" baseline="30000" dirty="0"/>
              <a:t>2</a:t>
            </a:r>
            <a:r>
              <a:rPr lang="el-GR" dirty="0">
                <a:solidFill>
                  <a:schemeClr val="bg2"/>
                </a:solidFill>
              </a:rPr>
              <a:t> – ( Σ</a:t>
            </a:r>
            <a:r>
              <a:rPr lang="en-US" dirty="0">
                <a:solidFill>
                  <a:schemeClr val="bg2"/>
                </a:solidFill>
              </a:rPr>
              <a:t>x)</a:t>
            </a:r>
            <a:r>
              <a:rPr lang="en-US" baseline="30000" dirty="0"/>
              <a:t> 2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just" defTabSz="179388">
              <a:spcBef>
                <a:spcPts val="30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	= 12 (46.853.000) – 31.200 x 18.000</a:t>
            </a:r>
          </a:p>
          <a:p>
            <a:pPr marL="0" indent="0" algn="just">
              <a:spcBef>
                <a:spcPts val="300"/>
              </a:spcBef>
              <a:buClr>
                <a:schemeClr val="bg2"/>
              </a:buClr>
              <a:tabLst>
                <a:tab pos="361950" algn="l"/>
              </a:tabLst>
            </a:pPr>
            <a:r>
              <a:rPr lang="en-US" dirty="0">
                <a:solidFill>
                  <a:schemeClr val="bg2"/>
                </a:solidFill>
              </a:rPr>
              <a:t>	12 (81.243.000) – (31.200)</a:t>
            </a:r>
            <a:r>
              <a:rPr lang="en-US" baseline="30000" dirty="0"/>
              <a:t> 2</a:t>
            </a:r>
            <a:r>
              <a:rPr lang="en-US" dirty="0">
                <a:solidFill>
                  <a:schemeClr val="bg2"/>
                </a:solidFill>
              </a:rPr>
              <a:t>	</a:t>
            </a:r>
          </a:p>
          <a:p>
            <a:pPr marL="0" lvl="0" indent="0" algn="just" defTabSz="180975">
              <a:spcBef>
                <a:spcPts val="30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	= 562.245.600 – 561.600.000</a:t>
            </a:r>
          </a:p>
          <a:p>
            <a:pPr marL="0" lvl="0" indent="0" algn="just" defTabSz="361950">
              <a:spcBef>
                <a:spcPts val="30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	974.916.000 – 973.440.000</a:t>
            </a:r>
          </a:p>
          <a:p>
            <a:pPr marL="0" lvl="0" indent="0" algn="just" defTabSz="180975">
              <a:spcBef>
                <a:spcPts val="30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	= 655.200 		= 0,443x</a:t>
            </a:r>
          </a:p>
          <a:p>
            <a:pPr marL="0" lvl="0" indent="0" algn="just" defTabSz="361950">
              <a:spcBef>
                <a:spcPts val="30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	1.476.000</a:t>
            </a:r>
          </a:p>
          <a:p>
            <a:pPr marL="0" lvl="0" indent="0" algn="just" defTabSz="361950">
              <a:buClr>
                <a:schemeClr val="bg2"/>
              </a:buClr>
            </a:pPr>
            <a:endParaRPr lang="en-US" dirty="0">
              <a:solidFill>
                <a:schemeClr val="bg2"/>
              </a:solidFill>
            </a:endParaRPr>
          </a:p>
          <a:p>
            <a:pPr marL="0" lvl="0" indent="0" algn="just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a = </a:t>
            </a:r>
            <a:r>
              <a:rPr lang="el-GR" dirty="0">
                <a:solidFill>
                  <a:schemeClr val="bg2"/>
                </a:solidFill>
              </a:rPr>
              <a:t>Σ</a:t>
            </a:r>
            <a:r>
              <a:rPr lang="en-US" dirty="0">
                <a:solidFill>
                  <a:schemeClr val="bg2"/>
                </a:solidFill>
              </a:rPr>
              <a:t>y - b</a:t>
            </a:r>
            <a:r>
              <a:rPr lang="el-GR" dirty="0">
                <a:solidFill>
                  <a:schemeClr val="bg2"/>
                </a:solidFill>
              </a:rPr>
              <a:t>Σ</a:t>
            </a:r>
            <a:r>
              <a:rPr lang="en-US" dirty="0">
                <a:solidFill>
                  <a:schemeClr val="bg2"/>
                </a:solidFill>
              </a:rPr>
              <a:t>x</a:t>
            </a:r>
          </a:p>
          <a:p>
            <a:pPr marL="0" lvl="0" indent="0" algn="just" defTabSz="542925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	n</a:t>
            </a:r>
          </a:p>
          <a:p>
            <a:pPr marL="0" lvl="0" indent="0" algn="just">
              <a:buClr>
                <a:schemeClr val="bg2"/>
              </a:buClr>
              <a:tabLst>
                <a:tab pos="180975" algn="l"/>
              </a:tabLst>
            </a:pPr>
            <a:r>
              <a:rPr lang="en-US" dirty="0">
                <a:solidFill>
                  <a:schemeClr val="bg2"/>
                </a:solidFill>
              </a:rPr>
              <a:t>	= 18.000 – 0,443 (31.200)</a:t>
            </a:r>
          </a:p>
          <a:p>
            <a:pPr marL="0" lvl="0" indent="0" algn="just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	12</a:t>
            </a:r>
          </a:p>
          <a:p>
            <a:pPr marL="0" lvl="0" indent="0" algn="just" defTabSz="180975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	= 18.000 – 13.821,6 	= 348,2</a:t>
            </a:r>
          </a:p>
          <a:p>
            <a:pPr marL="0" lvl="0" indent="0" algn="just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	12</a:t>
            </a:r>
          </a:p>
          <a:p>
            <a:pPr marL="0" lvl="0" indent="0" algn="just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Y = a + </a:t>
            </a:r>
            <a:r>
              <a:rPr lang="en-US" dirty="0" err="1">
                <a:solidFill>
                  <a:schemeClr val="bg2"/>
                </a:solidFill>
              </a:rPr>
              <a:t>bx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just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Y = 348 + 0,443x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8" name="Google Shape;2518;p40"/>
          <p:cNvSpPr txBox="1">
            <a:spLocks/>
          </p:cNvSpPr>
          <p:nvPr/>
        </p:nvSpPr>
        <p:spPr>
          <a:xfrm>
            <a:off x="674047" y="158150"/>
            <a:ext cx="2999243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ua One"/>
              <a:buNone/>
              <a:defRPr sz="3000" b="0" i="0" u="none" strike="noStrike" cap="none">
                <a:solidFill>
                  <a:schemeClr val="dk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 b="0" i="0" u="none" strike="noStrike" cap="none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 b="0" i="0" u="none" strike="noStrike" cap="none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 b="0" i="0" u="none" strike="noStrike" cap="none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 b="0" i="0" u="none" strike="noStrike" cap="none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 b="0" i="0" u="none" strike="noStrike" cap="none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 b="0" i="0" u="none" strike="noStrike" cap="none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 b="0" i="0" u="none" strike="noStrike" cap="none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ancreek"/>
              <a:buNone/>
              <a:defRPr sz="3500" b="0" i="0" u="none" strike="noStrike" cap="none">
                <a:solidFill>
                  <a:schemeClr val="dk2"/>
                </a:solidFill>
                <a:latin typeface="Anek Tamil"/>
                <a:ea typeface="Anek Tamil"/>
                <a:cs typeface="Anek Tamil"/>
                <a:sym typeface="Anek Tamil"/>
              </a:defRPr>
            </a:lvl9pPr>
          </a:lstStyle>
          <a:p>
            <a:pPr marL="127000" algn="just">
              <a:buClr>
                <a:schemeClr val="lt2"/>
              </a:buClr>
              <a:buSzPts val="1600"/>
            </a:pPr>
            <a:r>
              <a:rPr lang="en-US" sz="2800" b="1" dirty="0" err="1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Jawaban</a:t>
            </a:r>
            <a:r>
              <a:rPr lang="en-US" sz="2800" b="1" dirty="0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Soal</a:t>
            </a:r>
            <a:r>
              <a:rPr lang="en-US" sz="2800" b="1" dirty="0">
                <a:solidFill>
                  <a:schemeClr val="tx2"/>
                </a:solidFill>
                <a:latin typeface="Anek Tamil"/>
                <a:ea typeface="Anek Tamil"/>
                <a:cs typeface="Anek Tamil"/>
                <a:sym typeface="Anek Tamil"/>
              </a:rPr>
              <a:t> 3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60696" y="935664"/>
            <a:ext cx="146729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860696" y="1488558"/>
            <a:ext cx="2902690" cy="35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860696" y="2044995"/>
            <a:ext cx="2509285" cy="1889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60696" y="2605823"/>
            <a:ext cx="861239" cy="1095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44748" y="3395330"/>
            <a:ext cx="749594" cy="708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66014" y="3873791"/>
            <a:ext cx="2009297" cy="516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844748" y="4364664"/>
            <a:ext cx="156830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2124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" name="Google Shape;3601;p52"/>
          <p:cNvSpPr/>
          <p:nvPr/>
        </p:nvSpPr>
        <p:spPr>
          <a:xfrm>
            <a:off x="2821662" y="5451021"/>
            <a:ext cx="30206" cy="785"/>
          </a:xfrm>
          <a:custGeom>
            <a:avLst/>
            <a:gdLst/>
            <a:ahLst/>
            <a:cxnLst/>
            <a:rect l="l" t="t" r="r" b="b"/>
            <a:pathLst>
              <a:path w="385" h="10" extrusionOk="0">
                <a:moveTo>
                  <a:pt x="0" y="9"/>
                </a:moveTo>
                <a:lnTo>
                  <a:pt x="0" y="9"/>
                </a:lnTo>
                <a:lnTo>
                  <a:pt x="363" y="0"/>
                </a:lnTo>
                <a:lnTo>
                  <a:pt x="384" y="0"/>
                </a:lnTo>
                <a:lnTo>
                  <a:pt x="363" y="0"/>
                </a:lnTo>
                <a:close/>
              </a:path>
            </a:pathLst>
          </a:custGeom>
          <a:solidFill>
            <a:srgbClr val="D667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52"/>
          <p:cNvSpPr/>
          <p:nvPr/>
        </p:nvSpPr>
        <p:spPr>
          <a:xfrm>
            <a:off x="5932146" y="5400965"/>
            <a:ext cx="27539" cy="3060"/>
          </a:xfrm>
          <a:custGeom>
            <a:avLst/>
            <a:gdLst/>
            <a:ahLst/>
            <a:cxnLst/>
            <a:rect l="l" t="t" r="r" b="b"/>
            <a:pathLst>
              <a:path w="351" h="39" extrusionOk="0">
                <a:moveTo>
                  <a:pt x="351" y="1"/>
                </a:moveTo>
                <a:cubicBezTo>
                  <a:pt x="235" y="13"/>
                  <a:pt x="117" y="26"/>
                  <a:pt x="1" y="38"/>
                </a:cubicBezTo>
                <a:lnTo>
                  <a:pt x="26" y="36"/>
                </a:lnTo>
                <a:cubicBezTo>
                  <a:pt x="135" y="24"/>
                  <a:pt x="242" y="13"/>
                  <a:pt x="351" y="1"/>
                </a:cubicBezTo>
                <a:close/>
              </a:path>
            </a:pathLst>
          </a:custGeom>
          <a:solidFill>
            <a:srgbClr val="D667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52"/>
          <p:cNvSpPr/>
          <p:nvPr/>
        </p:nvSpPr>
        <p:spPr>
          <a:xfrm>
            <a:off x="5934108" y="5400808"/>
            <a:ext cx="26911" cy="3060"/>
          </a:xfrm>
          <a:custGeom>
            <a:avLst/>
            <a:gdLst/>
            <a:ahLst/>
            <a:cxnLst/>
            <a:rect l="l" t="t" r="r" b="b"/>
            <a:pathLst>
              <a:path w="343" h="39" extrusionOk="0">
                <a:moveTo>
                  <a:pt x="342" y="1"/>
                </a:moveTo>
                <a:cubicBezTo>
                  <a:pt x="271" y="9"/>
                  <a:pt x="199" y="16"/>
                  <a:pt x="128" y="24"/>
                </a:cubicBezTo>
                <a:lnTo>
                  <a:pt x="128" y="24"/>
                </a:lnTo>
                <a:cubicBezTo>
                  <a:pt x="194" y="17"/>
                  <a:pt x="260" y="10"/>
                  <a:pt x="326" y="3"/>
                </a:cubicBezTo>
                <a:lnTo>
                  <a:pt x="342" y="1"/>
                </a:lnTo>
                <a:close/>
                <a:moveTo>
                  <a:pt x="128" y="24"/>
                </a:moveTo>
                <a:lnTo>
                  <a:pt x="128" y="24"/>
                </a:lnTo>
                <a:cubicBezTo>
                  <a:pt x="86" y="29"/>
                  <a:pt x="44" y="33"/>
                  <a:pt x="1" y="38"/>
                </a:cubicBezTo>
                <a:cubicBezTo>
                  <a:pt x="43" y="34"/>
                  <a:pt x="86" y="29"/>
                  <a:pt x="128" y="24"/>
                </a:cubicBezTo>
                <a:close/>
              </a:path>
            </a:pathLst>
          </a:custGeom>
          <a:solidFill>
            <a:srgbClr val="D667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573;p50"/>
          <p:cNvSpPr txBox="1">
            <a:spLocks/>
          </p:cNvSpPr>
          <p:nvPr/>
        </p:nvSpPr>
        <p:spPr>
          <a:xfrm>
            <a:off x="2386391" y="2055222"/>
            <a:ext cx="4371218" cy="84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Patua One"/>
              <a:buNone/>
              <a:defRPr sz="8000" b="0" i="0" u="none" strike="noStrike" cap="none">
                <a:solidFill>
                  <a:schemeClr val="lt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Sancreek"/>
              <a:buNone/>
              <a:defRPr sz="12000" b="0" i="0" u="none" strike="noStrike" cap="none">
                <a:solidFill>
                  <a:schemeClr val="dk2"/>
                </a:solidFill>
                <a:latin typeface="Sancreek"/>
                <a:ea typeface="Sancreek"/>
                <a:cs typeface="Sancreek"/>
                <a:sym typeface="Sancree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Sancreek"/>
              <a:buNone/>
              <a:defRPr sz="12000" b="0" i="0" u="none" strike="noStrike" cap="none">
                <a:solidFill>
                  <a:schemeClr val="dk2"/>
                </a:solidFill>
                <a:latin typeface="Sancreek"/>
                <a:ea typeface="Sancreek"/>
                <a:cs typeface="Sancreek"/>
                <a:sym typeface="Sancree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Sancreek"/>
              <a:buNone/>
              <a:defRPr sz="12000" b="0" i="0" u="none" strike="noStrike" cap="none">
                <a:solidFill>
                  <a:schemeClr val="dk2"/>
                </a:solidFill>
                <a:latin typeface="Sancreek"/>
                <a:ea typeface="Sancreek"/>
                <a:cs typeface="Sancreek"/>
                <a:sym typeface="Sancree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Sancreek"/>
              <a:buNone/>
              <a:defRPr sz="12000" b="0" i="0" u="none" strike="noStrike" cap="none">
                <a:solidFill>
                  <a:schemeClr val="dk2"/>
                </a:solidFill>
                <a:latin typeface="Sancreek"/>
                <a:ea typeface="Sancreek"/>
                <a:cs typeface="Sancreek"/>
                <a:sym typeface="Sancree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Sancreek"/>
              <a:buNone/>
              <a:defRPr sz="12000" b="0" i="0" u="none" strike="noStrike" cap="none">
                <a:solidFill>
                  <a:schemeClr val="dk2"/>
                </a:solidFill>
                <a:latin typeface="Sancreek"/>
                <a:ea typeface="Sancreek"/>
                <a:cs typeface="Sancreek"/>
                <a:sym typeface="Sancree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Sancreek"/>
              <a:buNone/>
              <a:defRPr sz="12000" b="0" i="0" u="none" strike="noStrike" cap="none">
                <a:solidFill>
                  <a:schemeClr val="dk2"/>
                </a:solidFill>
                <a:latin typeface="Sancreek"/>
                <a:ea typeface="Sancreek"/>
                <a:cs typeface="Sancreek"/>
                <a:sym typeface="Sancree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Sancreek"/>
              <a:buNone/>
              <a:defRPr sz="12000" b="0" i="0" u="none" strike="noStrike" cap="none">
                <a:solidFill>
                  <a:schemeClr val="dk2"/>
                </a:solidFill>
                <a:latin typeface="Sancreek"/>
                <a:ea typeface="Sancreek"/>
                <a:cs typeface="Sancreek"/>
                <a:sym typeface="Sancree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Sancreek"/>
              <a:buNone/>
              <a:defRPr sz="12000" b="0" i="0" u="none" strike="noStrike" cap="none">
                <a:solidFill>
                  <a:schemeClr val="dk2"/>
                </a:solidFill>
                <a:latin typeface="Sancreek"/>
                <a:ea typeface="Sancreek"/>
                <a:cs typeface="Sancreek"/>
                <a:sym typeface="Sancreek"/>
              </a:defRPr>
            </a:lvl9pPr>
          </a:lstStyle>
          <a:p>
            <a:pPr algn="ctr"/>
            <a:r>
              <a:rPr lang="en-US" sz="3600" dirty="0"/>
              <a:t>Any Questions?</a:t>
            </a:r>
          </a:p>
        </p:txBody>
      </p:sp>
      <p:sp>
        <p:nvSpPr>
          <p:cNvPr id="10" name="Google Shape;3573;p50"/>
          <p:cNvSpPr txBox="1">
            <a:spLocks noGrp="1"/>
          </p:cNvSpPr>
          <p:nvPr>
            <p:ph type="title"/>
          </p:nvPr>
        </p:nvSpPr>
        <p:spPr>
          <a:xfrm>
            <a:off x="1489650" y="814463"/>
            <a:ext cx="6164700" cy="13104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Thank You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p37"/>
          <p:cNvSpPr txBox="1">
            <a:spLocks noGrp="1"/>
          </p:cNvSpPr>
          <p:nvPr>
            <p:ph type="subTitle" idx="5"/>
          </p:nvPr>
        </p:nvSpPr>
        <p:spPr>
          <a:xfrm>
            <a:off x="1322140" y="1062164"/>
            <a:ext cx="6567685" cy="51765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rentang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yang </a:t>
            </a:r>
            <a:r>
              <a:rPr lang="en-US" sz="2000" dirty="0" err="1"/>
              <a:t>terbatas</a:t>
            </a:r>
            <a:endParaRPr sz="2000" dirty="0"/>
          </a:p>
        </p:txBody>
      </p:sp>
      <p:sp>
        <p:nvSpPr>
          <p:cNvPr id="2347" name="Google Shape;2347;p37"/>
          <p:cNvSpPr txBox="1">
            <a:spLocks noGrp="1"/>
          </p:cNvSpPr>
          <p:nvPr>
            <p:ph type="subTitle" idx="6"/>
          </p:nvPr>
        </p:nvSpPr>
        <p:spPr>
          <a:xfrm>
            <a:off x="1322140" y="632257"/>
            <a:ext cx="5774188" cy="4208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</a:t>
            </a:r>
            <a:r>
              <a:rPr lang="en" dirty="0"/>
              <a:t>entang yang relevan (</a:t>
            </a:r>
            <a:r>
              <a:rPr lang="en" i="1" dirty="0"/>
              <a:t>relevant range</a:t>
            </a:r>
            <a:r>
              <a:rPr lang="en" dirty="0"/>
              <a:t>)</a:t>
            </a:r>
            <a:endParaRPr dirty="0"/>
          </a:p>
        </p:txBody>
      </p:sp>
      <p:sp>
        <p:nvSpPr>
          <p:cNvPr id="2357" name="Google Shape;2357;p37"/>
          <p:cNvSpPr/>
          <p:nvPr/>
        </p:nvSpPr>
        <p:spPr>
          <a:xfrm flipH="1">
            <a:off x="1593278" y="632257"/>
            <a:ext cx="59528" cy="50975"/>
          </a:xfrm>
          <a:custGeom>
            <a:avLst/>
            <a:gdLst/>
            <a:ahLst/>
            <a:cxnLst/>
            <a:rect l="l" t="t" r="r" b="b"/>
            <a:pathLst>
              <a:path w="689" h="590" extrusionOk="0">
                <a:moveTo>
                  <a:pt x="396" y="0"/>
                </a:moveTo>
                <a:cubicBezTo>
                  <a:pt x="133" y="0"/>
                  <a:pt x="1" y="318"/>
                  <a:pt x="187" y="502"/>
                </a:cubicBezTo>
                <a:cubicBezTo>
                  <a:pt x="247" y="562"/>
                  <a:pt x="321" y="589"/>
                  <a:pt x="393" y="589"/>
                </a:cubicBezTo>
                <a:cubicBezTo>
                  <a:pt x="544" y="589"/>
                  <a:pt x="688" y="472"/>
                  <a:pt x="688" y="295"/>
                </a:cubicBezTo>
                <a:cubicBezTo>
                  <a:pt x="688" y="133"/>
                  <a:pt x="556" y="0"/>
                  <a:pt x="3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37"/>
          <p:cNvSpPr/>
          <p:nvPr/>
        </p:nvSpPr>
        <p:spPr>
          <a:xfrm flipH="1">
            <a:off x="8022788" y="1182007"/>
            <a:ext cx="59528" cy="50975"/>
          </a:xfrm>
          <a:custGeom>
            <a:avLst/>
            <a:gdLst/>
            <a:ahLst/>
            <a:cxnLst/>
            <a:rect l="l" t="t" r="r" b="b"/>
            <a:pathLst>
              <a:path w="689" h="590" extrusionOk="0">
                <a:moveTo>
                  <a:pt x="394" y="1"/>
                </a:moveTo>
                <a:cubicBezTo>
                  <a:pt x="131" y="1"/>
                  <a:pt x="1" y="317"/>
                  <a:pt x="185" y="503"/>
                </a:cubicBezTo>
                <a:cubicBezTo>
                  <a:pt x="245" y="563"/>
                  <a:pt x="319" y="589"/>
                  <a:pt x="391" y="589"/>
                </a:cubicBezTo>
                <a:cubicBezTo>
                  <a:pt x="543" y="589"/>
                  <a:pt x="688" y="472"/>
                  <a:pt x="688" y="295"/>
                </a:cubicBezTo>
                <a:cubicBezTo>
                  <a:pt x="688" y="133"/>
                  <a:pt x="556" y="1"/>
                  <a:pt x="3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339" y="1785258"/>
            <a:ext cx="4580278" cy="25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p41"/>
          <p:cNvSpPr txBox="1">
            <a:spLocks noGrp="1"/>
          </p:cNvSpPr>
          <p:nvPr>
            <p:ph type="title"/>
          </p:nvPr>
        </p:nvSpPr>
        <p:spPr>
          <a:xfrm>
            <a:off x="663153" y="309181"/>
            <a:ext cx="7701900" cy="8753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Klasifikasi Biaya Untuk Memprediksi Perilaku Biaya Tetap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2590" name="Google Shape;2590;p41"/>
          <p:cNvGrpSpPr/>
          <p:nvPr/>
        </p:nvGrpSpPr>
        <p:grpSpPr>
          <a:xfrm>
            <a:off x="8097013" y="-324868"/>
            <a:ext cx="1176307" cy="1071716"/>
            <a:chOff x="3334575" y="1379675"/>
            <a:chExt cx="277300" cy="252650"/>
          </a:xfrm>
        </p:grpSpPr>
        <p:sp>
          <p:nvSpPr>
            <p:cNvPr id="2591" name="Google Shape;2591;p41"/>
            <p:cNvSpPr/>
            <p:nvPr/>
          </p:nvSpPr>
          <p:spPr>
            <a:xfrm>
              <a:off x="3334575" y="1379675"/>
              <a:ext cx="277300" cy="252650"/>
            </a:xfrm>
            <a:custGeom>
              <a:avLst/>
              <a:gdLst/>
              <a:ahLst/>
              <a:cxnLst/>
              <a:rect l="l" t="t" r="r" b="b"/>
              <a:pathLst>
                <a:path w="11092" h="10106" extrusionOk="0">
                  <a:moveTo>
                    <a:pt x="5546" y="1"/>
                  </a:moveTo>
                  <a:cubicBezTo>
                    <a:pt x="4253" y="1"/>
                    <a:pt x="2960" y="494"/>
                    <a:pt x="1973" y="1481"/>
                  </a:cubicBezTo>
                  <a:cubicBezTo>
                    <a:pt x="0" y="3454"/>
                    <a:pt x="0" y="6652"/>
                    <a:pt x="1973" y="8625"/>
                  </a:cubicBezTo>
                  <a:cubicBezTo>
                    <a:pt x="2960" y="9612"/>
                    <a:pt x="4253" y="10105"/>
                    <a:pt x="5546" y="10105"/>
                  </a:cubicBezTo>
                  <a:cubicBezTo>
                    <a:pt x="6839" y="10105"/>
                    <a:pt x="8132" y="9612"/>
                    <a:pt x="9118" y="8625"/>
                  </a:cubicBezTo>
                  <a:cubicBezTo>
                    <a:pt x="11091" y="6652"/>
                    <a:pt x="11091" y="3454"/>
                    <a:pt x="9118" y="1481"/>
                  </a:cubicBezTo>
                  <a:cubicBezTo>
                    <a:pt x="8132" y="494"/>
                    <a:pt x="6839" y="1"/>
                    <a:pt x="5546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3377925" y="1410700"/>
              <a:ext cx="190600" cy="190600"/>
            </a:xfrm>
            <a:custGeom>
              <a:avLst/>
              <a:gdLst/>
              <a:ahLst/>
              <a:cxnLst/>
              <a:rect l="l" t="t" r="r" b="b"/>
              <a:pathLst>
                <a:path w="7624" h="7624" extrusionOk="0">
                  <a:moveTo>
                    <a:pt x="3811" y="0"/>
                  </a:moveTo>
                  <a:cubicBezTo>
                    <a:pt x="1707" y="0"/>
                    <a:pt x="0" y="1708"/>
                    <a:pt x="0" y="3813"/>
                  </a:cubicBezTo>
                  <a:cubicBezTo>
                    <a:pt x="0" y="5918"/>
                    <a:pt x="1707" y="7624"/>
                    <a:pt x="3811" y="7624"/>
                  </a:cubicBezTo>
                  <a:cubicBezTo>
                    <a:pt x="5916" y="7624"/>
                    <a:pt x="7623" y="5918"/>
                    <a:pt x="7623" y="3813"/>
                  </a:cubicBezTo>
                  <a:cubicBezTo>
                    <a:pt x="7623" y="1708"/>
                    <a:pt x="5916" y="0"/>
                    <a:pt x="3811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3409575" y="1442400"/>
              <a:ext cx="127300" cy="127250"/>
            </a:xfrm>
            <a:custGeom>
              <a:avLst/>
              <a:gdLst/>
              <a:ahLst/>
              <a:cxnLst/>
              <a:rect l="l" t="t" r="r" b="b"/>
              <a:pathLst>
                <a:path w="5092" h="5090" extrusionOk="0">
                  <a:moveTo>
                    <a:pt x="2545" y="0"/>
                  </a:moveTo>
                  <a:cubicBezTo>
                    <a:pt x="1140" y="0"/>
                    <a:pt x="0" y="1140"/>
                    <a:pt x="0" y="2545"/>
                  </a:cubicBezTo>
                  <a:cubicBezTo>
                    <a:pt x="0" y="3950"/>
                    <a:pt x="1140" y="5090"/>
                    <a:pt x="2545" y="5090"/>
                  </a:cubicBezTo>
                  <a:cubicBezTo>
                    <a:pt x="3952" y="5090"/>
                    <a:pt x="5091" y="3950"/>
                    <a:pt x="5091" y="2545"/>
                  </a:cubicBezTo>
                  <a:cubicBezTo>
                    <a:pt x="5091" y="1140"/>
                    <a:pt x="3952" y="0"/>
                    <a:pt x="254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3433100" y="1465875"/>
              <a:ext cx="80250" cy="80250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1604" y="1"/>
                  </a:moveTo>
                  <a:cubicBezTo>
                    <a:pt x="718" y="1"/>
                    <a:pt x="0" y="718"/>
                    <a:pt x="0" y="1606"/>
                  </a:cubicBezTo>
                  <a:cubicBezTo>
                    <a:pt x="0" y="2492"/>
                    <a:pt x="718" y="3210"/>
                    <a:pt x="1604" y="3210"/>
                  </a:cubicBezTo>
                  <a:cubicBezTo>
                    <a:pt x="2491" y="3210"/>
                    <a:pt x="3209" y="2492"/>
                    <a:pt x="3209" y="1606"/>
                  </a:cubicBezTo>
                  <a:cubicBezTo>
                    <a:pt x="3209" y="718"/>
                    <a:pt x="2491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5" name="Google Shape;2595;p41"/>
          <p:cNvSpPr/>
          <p:nvPr/>
        </p:nvSpPr>
        <p:spPr>
          <a:xfrm>
            <a:off x="1737317" y="100471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41"/>
          <p:cNvSpPr/>
          <p:nvPr/>
        </p:nvSpPr>
        <p:spPr>
          <a:xfrm>
            <a:off x="6481217" y="121666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011" y="1611087"/>
            <a:ext cx="5561104" cy="239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9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p37"/>
          <p:cNvSpPr txBox="1">
            <a:spLocks noGrp="1"/>
          </p:cNvSpPr>
          <p:nvPr>
            <p:ph type="subTitle" idx="5"/>
          </p:nvPr>
        </p:nvSpPr>
        <p:spPr>
          <a:xfrm>
            <a:off x="1026047" y="775063"/>
            <a:ext cx="7177427" cy="9966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r>
              <a:rPr lang="en-US" sz="2000" dirty="0" err="1"/>
              <a:t>Biaya</a:t>
            </a:r>
            <a:r>
              <a:rPr lang="en-US" sz="2000" dirty="0"/>
              <a:t> yang </a:t>
            </a:r>
            <a:r>
              <a:rPr lang="en-US" sz="2000" dirty="0" err="1"/>
              <a:t>totalnya</a:t>
            </a:r>
            <a:r>
              <a:rPr lang="en-US" sz="2000" dirty="0"/>
              <a:t> </a:t>
            </a:r>
            <a:r>
              <a:rPr lang="en-US" sz="2000" dirty="0" err="1"/>
              <a:t>meningkat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proporsional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dan </a:t>
            </a:r>
            <a:r>
              <a:rPr lang="en-US" sz="2000" dirty="0" err="1"/>
              <a:t>menurun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proporsional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penurunan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.</a:t>
            </a:r>
            <a:endParaRPr sz="2000" dirty="0"/>
          </a:p>
        </p:txBody>
      </p:sp>
      <p:sp>
        <p:nvSpPr>
          <p:cNvPr id="2347" name="Google Shape;2347;p37"/>
          <p:cNvSpPr txBox="1">
            <a:spLocks noGrp="1"/>
          </p:cNvSpPr>
          <p:nvPr>
            <p:ph type="subTitle" idx="6"/>
          </p:nvPr>
        </p:nvSpPr>
        <p:spPr>
          <a:xfrm>
            <a:off x="1026047" y="354257"/>
            <a:ext cx="5774188" cy="4208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Biaya Variabel adalah</a:t>
            </a:r>
            <a:endParaRPr dirty="0"/>
          </a:p>
        </p:txBody>
      </p:sp>
      <p:sp>
        <p:nvSpPr>
          <p:cNvPr id="2357" name="Google Shape;2357;p37"/>
          <p:cNvSpPr/>
          <p:nvPr/>
        </p:nvSpPr>
        <p:spPr>
          <a:xfrm flipH="1">
            <a:off x="1593278" y="632257"/>
            <a:ext cx="59528" cy="50975"/>
          </a:xfrm>
          <a:custGeom>
            <a:avLst/>
            <a:gdLst/>
            <a:ahLst/>
            <a:cxnLst/>
            <a:rect l="l" t="t" r="r" b="b"/>
            <a:pathLst>
              <a:path w="689" h="590" extrusionOk="0">
                <a:moveTo>
                  <a:pt x="396" y="0"/>
                </a:moveTo>
                <a:cubicBezTo>
                  <a:pt x="133" y="0"/>
                  <a:pt x="1" y="318"/>
                  <a:pt x="187" y="502"/>
                </a:cubicBezTo>
                <a:cubicBezTo>
                  <a:pt x="247" y="562"/>
                  <a:pt x="321" y="589"/>
                  <a:pt x="393" y="589"/>
                </a:cubicBezTo>
                <a:cubicBezTo>
                  <a:pt x="544" y="589"/>
                  <a:pt x="688" y="472"/>
                  <a:pt x="688" y="295"/>
                </a:cubicBezTo>
                <a:cubicBezTo>
                  <a:pt x="688" y="133"/>
                  <a:pt x="556" y="0"/>
                  <a:pt x="3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37"/>
          <p:cNvSpPr/>
          <p:nvPr/>
        </p:nvSpPr>
        <p:spPr>
          <a:xfrm flipH="1">
            <a:off x="8022788" y="1182007"/>
            <a:ext cx="59528" cy="50975"/>
          </a:xfrm>
          <a:custGeom>
            <a:avLst/>
            <a:gdLst/>
            <a:ahLst/>
            <a:cxnLst/>
            <a:rect l="l" t="t" r="r" b="b"/>
            <a:pathLst>
              <a:path w="689" h="590" extrusionOk="0">
                <a:moveTo>
                  <a:pt x="394" y="1"/>
                </a:moveTo>
                <a:cubicBezTo>
                  <a:pt x="131" y="1"/>
                  <a:pt x="1" y="317"/>
                  <a:pt x="185" y="503"/>
                </a:cubicBezTo>
                <a:cubicBezTo>
                  <a:pt x="245" y="563"/>
                  <a:pt x="319" y="589"/>
                  <a:pt x="391" y="589"/>
                </a:cubicBezTo>
                <a:cubicBezTo>
                  <a:pt x="543" y="589"/>
                  <a:pt x="688" y="472"/>
                  <a:pt x="688" y="295"/>
                </a:cubicBezTo>
                <a:cubicBezTo>
                  <a:pt x="688" y="133"/>
                  <a:pt x="556" y="1"/>
                  <a:pt x="3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776" y="1811382"/>
            <a:ext cx="4133987" cy="283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p41"/>
          <p:cNvSpPr txBox="1">
            <a:spLocks noGrp="1"/>
          </p:cNvSpPr>
          <p:nvPr>
            <p:ph type="title"/>
          </p:nvPr>
        </p:nvSpPr>
        <p:spPr>
          <a:xfrm>
            <a:off x="663153" y="309181"/>
            <a:ext cx="7701900" cy="8753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Klasifikasi Biaya Untuk Memprediksi Perilaku Biaya Variabel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2590" name="Google Shape;2590;p41"/>
          <p:cNvGrpSpPr/>
          <p:nvPr/>
        </p:nvGrpSpPr>
        <p:grpSpPr>
          <a:xfrm>
            <a:off x="8097013" y="-324868"/>
            <a:ext cx="1176307" cy="1071716"/>
            <a:chOff x="3334575" y="1379675"/>
            <a:chExt cx="277300" cy="252650"/>
          </a:xfrm>
        </p:grpSpPr>
        <p:sp>
          <p:nvSpPr>
            <p:cNvPr id="2591" name="Google Shape;2591;p41"/>
            <p:cNvSpPr/>
            <p:nvPr/>
          </p:nvSpPr>
          <p:spPr>
            <a:xfrm>
              <a:off x="3334575" y="1379675"/>
              <a:ext cx="277300" cy="252650"/>
            </a:xfrm>
            <a:custGeom>
              <a:avLst/>
              <a:gdLst/>
              <a:ahLst/>
              <a:cxnLst/>
              <a:rect l="l" t="t" r="r" b="b"/>
              <a:pathLst>
                <a:path w="11092" h="10106" extrusionOk="0">
                  <a:moveTo>
                    <a:pt x="5546" y="1"/>
                  </a:moveTo>
                  <a:cubicBezTo>
                    <a:pt x="4253" y="1"/>
                    <a:pt x="2960" y="494"/>
                    <a:pt x="1973" y="1481"/>
                  </a:cubicBezTo>
                  <a:cubicBezTo>
                    <a:pt x="0" y="3454"/>
                    <a:pt x="0" y="6652"/>
                    <a:pt x="1973" y="8625"/>
                  </a:cubicBezTo>
                  <a:cubicBezTo>
                    <a:pt x="2960" y="9612"/>
                    <a:pt x="4253" y="10105"/>
                    <a:pt x="5546" y="10105"/>
                  </a:cubicBezTo>
                  <a:cubicBezTo>
                    <a:pt x="6839" y="10105"/>
                    <a:pt x="8132" y="9612"/>
                    <a:pt x="9118" y="8625"/>
                  </a:cubicBezTo>
                  <a:cubicBezTo>
                    <a:pt x="11091" y="6652"/>
                    <a:pt x="11091" y="3454"/>
                    <a:pt x="9118" y="1481"/>
                  </a:cubicBezTo>
                  <a:cubicBezTo>
                    <a:pt x="8132" y="494"/>
                    <a:pt x="6839" y="1"/>
                    <a:pt x="5546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3377925" y="1410700"/>
              <a:ext cx="190600" cy="190600"/>
            </a:xfrm>
            <a:custGeom>
              <a:avLst/>
              <a:gdLst/>
              <a:ahLst/>
              <a:cxnLst/>
              <a:rect l="l" t="t" r="r" b="b"/>
              <a:pathLst>
                <a:path w="7624" h="7624" extrusionOk="0">
                  <a:moveTo>
                    <a:pt x="3811" y="0"/>
                  </a:moveTo>
                  <a:cubicBezTo>
                    <a:pt x="1707" y="0"/>
                    <a:pt x="0" y="1708"/>
                    <a:pt x="0" y="3813"/>
                  </a:cubicBezTo>
                  <a:cubicBezTo>
                    <a:pt x="0" y="5918"/>
                    <a:pt x="1707" y="7624"/>
                    <a:pt x="3811" y="7624"/>
                  </a:cubicBezTo>
                  <a:cubicBezTo>
                    <a:pt x="5916" y="7624"/>
                    <a:pt x="7623" y="5918"/>
                    <a:pt x="7623" y="3813"/>
                  </a:cubicBezTo>
                  <a:cubicBezTo>
                    <a:pt x="7623" y="1708"/>
                    <a:pt x="5916" y="0"/>
                    <a:pt x="3811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3409575" y="1442400"/>
              <a:ext cx="127300" cy="127250"/>
            </a:xfrm>
            <a:custGeom>
              <a:avLst/>
              <a:gdLst/>
              <a:ahLst/>
              <a:cxnLst/>
              <a:rect l="l" t="t" r="r" b="b"/>
              <a:pathLst>
                <a:path w="5092" h="5090" extrusionOk="0">
                  <a:moveTo>
                    <a:pt x="2545" y="0"/>
                  </a:moveTo>
                  <a:cubicBezTo>
                    <a:pt x="1140" y="0"/>
                    <a:pt x="0" y="1140"/>
                    <a:pt x="0" y="2545"/>
                  </a:cubicBezTo>
                  <a:cubicBezTo>
                    <a:pt x="0" y="3950"/>
                    <a:pt x="1140" y="5090"/>
                    <a:pt x="2545" y="5090"/>
                  </a:cubicBezTo>
                  <a:cubicBezTo>
                    <a:pt x="3952" y="5090"/>
                    <a:pt x="5091" y="3950"/>
                    <a:pt x="5091" y="2545"/>
                  </a:cubicBezTo>
                  <a:cubicBezTo>
                    <a:pt x="5091" y="1140"/>
                    <a:pt x="3952" y="0"/>
                    <a:pt x="254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3433100" y="1465875"/>
              <a:ext cx="80250" cy="80250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1604" y="1"/>
                  </a:moveTo>
                  <a:cubicBezTo>
                    <a:pt x="718" y="1"/>
                    <a:pt x="0" y="718"/>
                    <a:pt x="0" y="1606"/>
                  </a:cubicBezTo>
                  <a:cubicBezTo>
                    <a:pt x="0" y="2492"/>
                    <a:pt x="718" y="3210"/>
                    <a:pt x="1604" y="3210"/>
                  </a:cubicBezTo>
                  <a:cubicBezTo>
                    <a:pt x="2491" y="3210"/>
                    <a:pt x="3209" y="2492"/>
                    <a:pt x="3209" y="1606"/>
                  </a:cubicBezTo>
                  <a:cubicBezTo>
                    <a:pt x="3209" y="718"/>
                    <a:pt x="2491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5" name="Google Shape;2595;p41"/>
          <p:cNvSpPr/>
          <p:nvPr/>
        </p:nvSpPr>
        <p:spPr>
          <a:xfrm>
            <a:off x="1737317" y="100471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41"/>
          <p:cNvSpPr/>
          <p:nvPr/>
        </p:nvSpPr>
        <p:spPr>
          <a:xfrm>
            <a:off x="6481217" y="1216667"/>
            <a:ext cx="72574" cy="62206"/>
          </a:xfrm>
          <a:custGeom>
            <a:avLst/>
            <a:gdLst/>
            <a:ahLst/>
            <a:cxnLst/>
            <a:rect l="l" t="t" r="r" b="b"/>
            <a:pathLst>
              <a:path w="840" h="720" extrusionOk="0">
                <a:moveTo>
                  <a:pt x="480" y="132"/>
                </a:moveTo>
                <a:cubicBezTo>
                  <a:pt x="605" y="132"/>
                  <a:pt x="709" y="234"/>
                  <a:pt x="709" y="361"/>
                </a:cubicBezTo>
                <a:cubicBezTo>
                  <a:pt x="709" y="499"/>
                  <a:pt x="596" y="591"/>
                  <a:pt x="478" y="591"/>
                </a:cubicBezTo>
                <a:cubicBezTo>
                  <a:pt x="422" y="591"/>
                  <a:pt x="365" y="570"/>
                  <a:pt x="318" y="523"/>
                </a:cubicBezTo>
                <a:cubicBezTo>
                  <a:pt x="173" y="378"/>
                  <a:pt x="275" y="132"/>
                  <a:pt x="480" y="132"/>
                </a:cubicBezTo>
                <a:close/>
                <a:moveTo>
                  <a:pt x="478" y="1"/>
                </a:moveTo>
                <a:cubicBezTo>
                  <a:pt x="389" y="1"/>
                  <a:pt x="300" y="34"/>
                  <a:pt x="227" y="107"/>
                </a:cubicBezTo>
                <a:cubicBezTo>
                  <a:pt x="0" y="332"/>
                  <a:pt x="161" y="720"/>
                  <a:pt x="480" y="720"/>
                </a:cubicBezTo>
                <a:cubicBezTo>
                  <a:pt x="679" y="720"/>
                  <a:pt x="839" y="559"/>
                  <a:pt x="839" y="361"/>
                </a:cubicBezTo>
                <a:cubicBezTo>
                  <a:pt x="839" y="144"/>
                  <a:pt x="662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39" y="1563430"/>
            <a:ext cx="6009328" cy="25731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" name="Google Shape;3169;p47"/>
          <p:cNvSpPr txBox="1">
            <a:spLocks noGrp="1"/>
          </p:cNvSpPr>
          <p:nvPr>
            <p:ph type="title"/>
          </p:nvPr>
        </p:nvSpPr>
        <p:spPr>
          <a:xfrm>
            <a:off x="721050" y="574625"/>
            <a:ext cx="77019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Fungsi Biaya Total, Secara Grafis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3186" name="Google Shape;3186;p47"/>
          <p:cNvSpPr/>
          <p:nvPr/>
        </p:nvSpPr>
        <p:spPr>
          <a:xfrm flipH="1">
            <a:off x="1395293" y="574613"/>
            <a:ext cx="429594" cy="231872"/>
          </a:xfrm>
          <a:custGeom>
            <a:avLst/>
            <a:gdLst/>
            <a:ahLst/>
            <a:cxnLst/>
            <a:rect l="l" t="t" r="r" b="b"/>
            <a:pathLst>
              <a:path w="7548" h="4074" extrusionOk="0">
                <a:moveTo>
                  <a:pt x="3498" y="0"/>
                </a:moveTo>
                <a:cubicBezTo>
                  <a:pt x="3410" y="0"/>
                  <a:pt x="3321" y="10"/>
                  <a:pt x="3236" y="29"/>
                </a:cubicBezTo>
                <a:cubicBezTo>
                  <a:pt x="2529" y="182"/>
                  <a:pt x="2051" y="845"/>
                  <a:pt x="2126" y="1564"/>
                </a:cubicBezTo>
                <a:cubicBezTo>
                  <a:pt x="2053" y="1544"/>
                  <a:pt x="1981" y="1534"/>
                  <a:pt x="1910" y="1534"/>
                </a:cubicBezTo>
                <a:cubicBezTo>
                  <a:pt x="1518" y="1534"/>
                  <a:pt x="1172" y="1834"/>
                  <a:pt x="1140" y="2248"/>
                </a:cubicBezTo>
                <a:cubicBezTo>
                  <a:pt x="1092" y="2229"/>
                  <a:pt x="1040" y="2218"/>
                  <a:pt x="988" y="2218"/>
                </a:cubicBezTo>
                <a:cubicBezTo>
                  <a:pt x="976" y="2218"/>
                  <a:pt x="964" y="2217"/>
                  <a:pt x="951" y="2217"/>
                </a:cubicBezTo>
                <a:cubicBezTo>
                  <a:pt x="737" y="2217"/>
                  <a:pt x="521" y="2277"/>
                  <a:pt x="349" y="2404"/>
                </a:cubicBezTo>
                <a:cubicBezTo>
                  <a:pt x="165" y="2536"/>
                  <a:pt x="35" y="2748"/>
                  <a:pt x="20" y="2973"/>
                </a:cubicBezTo>
                <a:cubicBezTo>
                  <a:pt x="1" y="3288"/>
                  <a:pt x="227" y="3600"/>
                  <a:pt x="531" y="3679"/>
                </a:cubicBezTo>
                <a:cubicBezTo>
                  <a:pt x="1670" y="3976"/>
                  <a:pt x="2840" y="4074"/>
                  <a:pt x="4016" y="4074"/>
                </a:cubicBezTo>
                <a:cubicBezTo>
                  <a:pt x="4714" y="4074"/>
                  <a:pt x="5414" y="4039"/>
                  <a:pt x="6111" y="3991"/>
                </a:cubicBezTo>
                <a:cubicBezTo>
                  <a:pt x="6570" y="3961"/>
                  <a:pt x="7067" y="3898"/>
                  <a:pt x="7402" y="3584"/>
                </a:cubicBezTo>
                <a:cubicBezTo>
                  <a:pt x="7495" y="3497"/>
                  <a:pt x="7547" y="3348"/>
                  <a:pt x="7536" y="3222"/>
                </a:cubicBezTo>
                <a:cubicBezTo>
                  <a:pt x="7522" y="3072"/>
                  <a:pt x="7422" y="2936"/>
                  <a:pt x="7292" y="2857"/>
                </a:cubicBezTo>
                <a:cubicBezTo>
                  <a:pt x="7163" y="2777"/>
                  <a:pt x="6976" y="2759"/>
                  <a:pt x="6824" y="2755"/>
                </a:cubicBezTo>
                <a:cubicBezTo>
                  <a:pt x="6885" y="2505"/>
                  <a:pt x="6779" y="2234"/>
                  <a:pt x="6590" y="2063"/>
                </a:cubicBezTo>
                <a:cubicBezTo>
                  <a:pt x="6401" y="1891"/>
                  <a:pt x="6138" y="1814"/>
                  <a:pt x="5883" y="1814"/>
                </a:cubicBezTo>
                <a:cubicBezTo>
                  <a:pt x="5879" y="1814"/>
                  <a:pt x="5875" y="1814"/>
                  <a:pt x="5871" y="1814"/>
                </a:cubicBezTo>
                <a:cubicBezTo>
                  <a:pt x="5630" y="1814"/>
                  <a:pt x="5393" y="1866"/>
                  <a:pt x="5174" y="1963"/>
                </a:cubicBezTo>
                <a:cubicBezTo>
                  <a:pt x="5224" y="1755"/>
                  <a:pt x="5179" y="1523"/>
                  <a:pt x="5036" y="1366"/>
                </a:cubicBezTo>
                <a:cubicBezTo>
                  <a:pt x="4935" y="1255"/>
                  <a:pt x="4783" y="1182"/>
                  <a:pt x="4635" y="1182"/>
                </a:cubicBezTo>
                <a:cubicBezTo>
                  <a:pt x="4583" y="1182"/>
                  <a:pt x="4531" y="1191"/>
                  <a:pt x="4482" y="1210"/>
                </a:cubicBezTo>
                <a:lnTo>
                  <a:pt x="4482" y="1210"/>
                </a:lnTo>
                <a:cubicBezTo>
                  <a:pt x="4481" y="1198"/>
                  <a:pt x="4477" y="1184"/>
                  <a:pt x="4477" y="1172"/>
                </a:cubicBezTo>
                <a:cubicBezTo>
                  <a:pt x="4472" y="877"/>
                  <a:pt x="4438" y="563"/>
                  <a:pt x="4254" y="329"/>
                </a:cubicBezTo>
                <a:cubicBezTo>
                  <a:pt x="4078" y="104"/>
                  <a:pt x="3788" y="0"/>
                  <a:pt x="34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7" name="Google Shape;3187;p47"/>
          <p:cNvSpPr/>
          <p:nvPr/>
        </p:nvSpPr>
        <p:spPr>
          <a:xfrm flipH="1">
            <a:off x="7981688" y="795282"/>
            <a:ext cx="59528" cy="50975"/>
          </a:xfrm>
          <a:custGeom>
            <a:avLst/>
            <a:gdLst/>
            <a:ahLst/>
            <a:cxnLst/>
            <a:rect l="l" t="t" r="r" b="b"/>
            <a:pathLst>
              <a:path w="689" h="590" extrusionOk="0">
                <a:moveTo>
                  <a:pt x="394" y="1"/>
                </a:moveTo>
                <a:cubicBezTo>
                  <a:pt x="131" y="1"/>
                  <a:pt x="1" y="317"/>
                  <a:pt x="185" y="503"/>
                </a:cubicBezTo>
                <a:cubicBezTo>
                  <a:pt x="245" y="563"/>
                  <a:pt x="319" y="589"/>
                  <a:pt x="391" y="589"/>
                </a:cubicBezTo>
                <a:cubicBezTo>
                  <a:pt x="543" y="589"/>
                  <a:pt x="688" y="472"/>
                  <a:pt x="688" y="295"/>
                </a:cubicBezTo>
                <a:cubicBezTo>
                  <a:pt x="688" y="133"/>
                  <a:pt x="556" y="1"/>
                  <a:pt x="3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662" y="1481733"/>
            <a:ext cx="4727258" cy="32511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sis Statement on The Argentinian Gaucho: History &amp; Culture by Slidesgo">
  <a:themeElements>
    <a:clrScheme name="Simple Light">
      <a:dk1>
        <a:srgbClr val="CC5A3B"/>
      </a:dk1>
      <a:lt1>
        <a:srgbClr val="EB7151"/>
      </a:lt1>
      <a:dk2>
        <a:srgbClr val="3D1E09"/>
      </a:dk2>
      <a:lt2>
        <a:srgbClr val="BC7646"/>
      </a:lt2>
      <a:accent1>
        <a:srgbClr val="D69A72"/>
      </a:accent1>
      <a:accent2>
        <a:srgbClr val="F0D7BF"/>
      </a:accent2>
      <a:accent3>
        <a:srgbClr val="C1A487"/>
      </a:accent3>
      <a:accent4>
        <a:srgbClr val="5D775A"/>
      </a:accent4>
      <a:accent5>
        <a:srgbClr val="32502E"/>
      </a:accent5>
      <a:accent6>
        <a:srgbClr val="FFFFFF"/>
      </a:accent6>
      <a:hlink>
        <a:srgbClr val="3D1E0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2878</Words>
  <Application>Microsoft Office PowerPoint</Application>
  <PresentationFormat>On-screen Show (16:9)</PresentationFormat>
  <Paragraphs>345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Patua One</vt:lpstr>
      <vt:lpstr>Arial</vt:lpstr>
      <vt:lpstr>Anek Tamil</vt:lpstr>
      <vt:lpstr>Courier New</vt:lpstr>
      <vt:lpstr>Wingdings</vt:lpstr>
      <vt:lpstr>Sancreek</vt:lpstr>
      <vt:lpstr>Thesis Statement on The Argentinian Gaucho: History &amp; Culture by Slidesgo</vt:lpstr>
      <vt:lpstr>ANALISIS PERILAKU BIAYA</vt:lpstr>
      <vt:lpstr>KLASIFIKASI BIAYA</vt:lpstr>
      <vt:lpstr>KLASIFIKASI BIAYA</vt:lpstr>
      <vt:lpstr>PowerPoint Presentation</vt:lpstr>
      <vt:lpstr>PowerPoint Presentation</vt:lpstr>
      <vt:lpstr>Klasifikasi Biaya Untuk Memprediksi Perilaku Biaya Tetap</vt:lpstr>
      <vt:lpstr>PowerPoint Presentation</vt:lpstr>
      <vt:lpstr>Klasifikasi Biaya Untuk Memprediksi Perilaku Biaya Variabel</vt:lpstr>
      <vt:lpstr>Fungsi Biaya Total, Secara Grafis</vt:lpstr>
      <vt:lpstr>Fungsi-Fungsi Biaya Digabungkan</vt:lpstr>
      <vt:lpstr>PowerPoint Presentation</vt:lpstr>
      <vt:lpstr>Klasifikasi Biaya Untuk Memprediksi Perilaku Biaya Semivariabel</vt:lpstr>
      <vt:lpstr>Pemisahan Biaya Semivariabel</vt:lpstr>
      <vt:lpstr>Pemisahan Biaya Semivariabel</vt:lpstr>
      <vt:lpstr>Pemisahan Biaya Semivariabel</vt:lpstr>
      <vt:lpstr>Pemisahan Biaya Semivariabel</vt:lpstr>
      <vt:lpstr>01</vt:lpstr>
      <vt:lpstr>01</vt:lpstr>
      <vt:lpstr>01</vt:lpstr>
      <vt:lpstr>01</vt:lpstr>
      <vt:lpstr>01</vt:lpstr>
      <vt:lpstr>01</vt:lpstr>
      <vt:lpstr>01</vt:lpstr>
      <vt:lpstr>01</vt:lpstr>
      <vt:lpstr>01</vt:lpstr>
      <vt:lpstr>01</vt:lpstr>
      <vt:lpstr>2. Metode Scattergraph</vt:lpstr>
      <vt:lpstr>2. Metode Scattergraph</vt:lpstr>
      <vt:lpstr>2. Metode Scattergraph</vt:lpstr>
      <vt:lpstr>2. Metode Scattergraph</vt:lpstr>
      <vt:lpstr>2. Metode Scattergraph</vt:lpstr>
      <vt:lpstr>2. Metode Scattergraph</vt:lpstr>
      <vt:lpstr>2. Metode Scattergraph</vt:lpstr>
      <vt:lpstr>3. Metode Least Squares / Kuadrat Terkecil / Analisis Regresi</vt:lpstr>
      <vt:lpstr>3. Metode Least Squares / Kuadrat Terkecil / Analisis Regresi</vt:lpstr>
      <vt:lpstr>3. Metode Least Squares / Kuadrat Terkecil / Analisis Regresi</vt:lpstr>
      <vt:lpstr>3. Metode Least Squares / Kuadrat Terkecil / Analisis Regresi</vt:lpstr>
      <vt:lpstr>3. Metode Least Squares / Kuadrat Terkecil / Analisis Regresi</vt:lpstr>
      <vt:lpstr>Soal Latihan 1</vt:lpstr>
      <vt:lpstr>Jawaban Soal 1</vt:lpstr>
      <vt:lpstr>Soal Latihan 2</vt:lpstr>
      <vt:lpstr>Jawaban Soal 2</vt:lpstr>
      <vt:lpstr>Soal Latihan 3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TESIS SOBRE EL GAUCHO ARGENTINO: HISTORIA Y CULTURA</dc:title>
  <dc:creator>Monic</dc:creator>
  <cp:lastModifiedBy>Mery</cp:lastModifiedBy>
  <cp:revision>61</cp:revision>
  <dcterms:modified xsi:type="dcterms:W3CDTF">2025-10-06T02:22:58Z</dcterms:modified>
</cp:coreProperties>
</file>